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171" r:id="rId2"/>
    <p:sldId id="2928" r:id="rId3"/>
    <p:sldId id="2944" r:id="rId4"/>
    <p:sldId id="2984" r:id="rId5"/>
    <p:sldId id="2407" r:id="rId6"/>
    <p:sldId id="275" r:id="rId7"/>
    <p:sldId id="276" r:id="rId8"/>
    <p:sldId id="359" r:id="rId9"/>
    <p:sldId id="360" r:id="rId10"/>
    <p:sldId id="277" r:id="rId11"/>
    <p:sldId id="278" r:id="rId12"/>
    <p:sldId id="1797" r:id="rId13"/>
    <p:sldId id="2139" r:id="rId14"/>
    <p:sldId id="256" r:id="rId15"/>
    <p:sldId id="274" r:id="rId16"/>
    <p:sldId id="267" r:id="rId17"/>
    <p:sldId id="268" r:id="rId18"/>
    <p:sldId id="269" r:id="rId19"/>
    <p:sldId id="270" r:id="rId20"/>
    <p:sldId id="2141" r:id="rId21"/>
    <p:sldId id="2408" r:id="rId22"/>
    <p:sldId id="2279" r:id="rId23"/>
    <p:sldId id="2320" r:id="rId24"/>
    <p:sldId id="2985" r:id="rId25"/>
    <p:sldId id="2986" r:id="rId26"/>
    <p:sldId id="2987" r:id="rId27"/>
    <p:sldId id="2988" r:id="rId28"/>
    <p:sldId id="2322" r:id="rId29"/>
    <p:sldId id="2993" r:id="rId30"/>
    <p:sldId id="2409" r:id="rId31"/>
    <p:sldId id="2953" r:id="rId32"/>
    <p:sldId id="257" r:id="rId33"/>
    <p:sldId id="258" r:id="rId34"/>
    <p:sldId id="1809" r:id="rId35"/>
    <p:sldId id="2905" r:id="rId36"/>
    <p:sldId id="2907" r:id="rId37"/>
    <p:sldId id="2946" r:id="rId38"/>
    <p:sldId id="2947" r:id="rId39"/>
    <p:sldId id="2948" r:id="rId40"/>
    <p:sldId id="2999" r:id="rId41"/>
    <p:sldId id="3000" r:id="rId42"/>
    <p:sldId id="3001" r:id="rId43"/>
    <p:sldId id="3002" r:id="rId44"/>
    <p:sldId id="3003" r:id="rId45"/>
    <p:sldId id="264" r:id="rId46"/>
    <p:sldId id="263" r:id="rId47"/>
    <p:sldId id="3004" r:id="rId48"/>
    <p:sldId id="3005" r:id="rId49"/>
    <p:sldId id="3006" r:id="rId50"/>
    <p:sldId id="2954" r:id="rId51"/>
    <p:sldId id="2955" r:id="rId52"/>
    <p:sldId id="259" r:id="rId53"/>
    <p:sldId id="260" r:id="rId54"/>
    <p:sldId id="2949" r:id="rId55"/>
    <p:sldId id="3007" r:id="rId56"/>
    <p:sldId id="3008" r:id="rId57"/>
    <p:sldId id="3009" r:id="rId58"/>
    <p:sldId id="3010" r:id="rId59"/>
    <p:sldId id="3011" r:id="rId60"/>
    <p:sldId id="2989" r:id="rId61"/>
    <p:sldId id="2990" r:id="rId62"/>
    <p:sldId id="2991" r:id="rId63"/>
    <p:sldId id="2992" r:id="rId64"/>
    <p:sldId id="2951" r:id="rId65"/>
    <p:sldId id="2908" r:id="rId66"/>
    <p:sldId id="2964" r:id="rId67"/>
    <p:sldId id="2965" r:id="rId68"/>
    <p:sldId id="2331" r:id="rId69"/>
    <p:sldId id="2956" r:id="rId70"/>
    <p:sldId id="262" r:id="rId71"/>
    <p:sldId id="265" r:id="rId72"/>
    <p:sldId id="266" r:id="rId73"/>
    <p:sldId id="2957" r:id="rId74"/>
    <p:sldId id="2958" r:id="rId75"/>
    <p:sldId id="2341" r:id="rId76"/>
    <p:sldId id="2911" r:id="rId77"/>
    <p:sldId id="2994" r:id="rId78"/>
    <p:sldId id="2995" r:id="rId79"/>
    <p:sldId id="2996" r:id="rId80"/>
    <p:sldId id="2997" r:id="rId81"/>
    <p:sldId id="2952" r:id="rId82"/>
    <p:sldId id="2998" r:id="rId83"/>
    <p:sldId id="2927" r:id="rId84"/>
    <p:sldId id="2348" r:id="rId85"/>
    <p:sldId id="2959" r:id="rId86"/>
    <p:sldId id="2960" r:id="rId87"/>
    <p:sldId id="2961" r:id="rId88"/>
    <p:sldId id="2962" r:id="rId89"/>
    <p:sldId id="2963" r:id="rId90"/>
    <p:sldId id="261" r:id="rId91"/>
    <p:sldId id="1875" r:id="rId92"/>
    <p:sldId id="2195" r:id="rId9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250F620-F02B-3241-A9A8-FC693752212B}">
          <p14:sldIdLst>
            <p14:sldId id="2171"/>
            <p14:sldId id="2928"/>
            <p14:sldId id="2944"/>
            <p14:sldId id="2984"/>
          </p14:sldIdLst>
        </p14:section>
        <p14:section name="Standaardsectie" id="{5C8E4644-8C1B-4D36-A75E-8A5BF2C1BF62}">
          <p14:sldIdLst>
            <p14:sldId id="2407"/>
            <p14:sldId id="275"/>
            <p14:sldId id="276"/>
            <p14:sldId id="359"/>
            <p14:sldId id="360"/>
            <p14:sldId id="277"/>
            <p14:sldId id="278"/>
            <p14:sldId id="1797"/>
            <p14:sldId id="2139"/>
            <p14:sldId id="256"/>
            <p14:sldId id="274"/>
            <p14:sldId id="267"/>
            <p14:sldId id="268"/>
            <p14:sldId id="269"/>
            <p14:sldId id="270"/>
            <p14:sldId id="2141"/>
            <p14:sldId id="2408"/>
            <p14:sldId id="2279"/>
            <p14:sldId id="2320"/>
            <p14:sldId id="2985"/>
            <p14:sldId id="2986"/>
            <p14:sldId id="2987"/>
            <p14:sldId id="2988"/>
            <p14:sldId id="2322"/>
            <p14:sldId id="2993"/>
            <p14:sldId id="2409"/>
            <p14:sldId id="2953"/>
            <p14:sldId id="257"/>
            <p14:sldId id="258"/>
            <p14:sldId id="1809"/>
            <p14:sldId id="2905"/>
            <p14:sldId id="2907"/>
            <p14:sldId id="2946"/>
            <p14:sldId id="2947"/>
            <p14:sldId id="2948"/>
            <p14:sldId id="2999"/>
            <p14:sldId id="3000"/>
            <p14:sldId id="3001"/>
            <p14:sldId id="3002"/>
            <p14:sldId id="3003"/>
            <p14:sldId id="264"/>
            <p14:sldId id="263"/>
            <p14:sldId id="3004"/>
            <p14:sldId id="3005"/>
            <p14:sldId id="3006"/>
            <p14:sldId id="2954"/>
            <p14:sldId id="2955"/>
            <p14:sldId id="259"/>
            <p14:sldId id="260"/>
            <p14:sldId id="2949"/>
            <p14:sldId id="3007"/>
            <p14:sldId id="3008"/>
            <p14:sldId id="3009"/>
            <p14:sldId id="3010"/>
            <p14:sldId id="3011"/>
            <p14:sldId id="2989"/>
            <p14:sldId id="2990"/>
            <p14:sldId id="2991"/>
            <p14:sldId id="2992"/>
            <p14:sldId id="2951"/>
            <p14:sldId id="2908"/>
            <p14:sldId id="2964"/>
            <p14:sldId id="2965"/>
            <p14:sldId id="2331"/>
            <p14:sldId id="2956"/>
            <p14:sldId id="262"/>
            <p14:sldId id="265"/>
            <p14:sldId id="266"/>
            <p14:sldId id="2957"/>
            <p14:sldId id="2958"/>
            <p14:sldId id="2341"/>
            <p14:sldId id="2911"/>
            <p14:sldId id="2994"/>
            <p14:sldId id="2995"/>
            <p14:sldId id="2996"/>
            <p14:sldId id="2997"/>
            <p14:sldId id="2952"/>
            <p14:sldId id="2998"/>
            <p14:sldId id="2927"/>
            <p14:sldId id="2348"/>
            <p14:sldId id="2959"/>
            <p14:sldId id="2960"/>
            <p14:sldId id="2961"/>
            <p14:sldId id="2962"/>
            <p14:sldId id="2963"/>
            <p14:sldId id="261"/>
            <p14:sldId id="1875"/>
            <p14:sldId id="21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ke Rook" initials="MR" lastIdx="2" clrIdx="0">
    <p:extLst>
      <p:ext uri="{19B8F6BF-5375-455C-9EA6-DF929625EA0E}">
        <p15:presenceInfo xmlns:p15="http://schemas.microsoft.com/office/powerpoint/2012/main" userId="Marijke R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02" autoAdjust="0"/>
    <p:restoredTop sz="94660"/>
  </p:normalViewPr>
  <p:slideViewPr>
    <p:cSldViewPr snapToGrid="0">
      <p:cViewPr varScale="1">
        <p:scale>
          <a:sx n="57" d="100"/>
          <a:sy n="5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FFDE-1184-4E55-8C72-E7FF39AFCB8E}" type="datetimeFigureOut">
              <a:rPr lang="nl-NL" smtClean="0"/>
              <a:t>10-5-2025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174F9-A75B-45F1-AF50-51E88B45B05E}" type="slidenum">
              <a:rPr lang="nl-NL" smtClean="0"/>
              <a:t>‹nr.›</a:t>
            </a:fld>
            <a:endParaRPr lang="nl-NL"/>
          </a:p>
        </p:txBody>
      </p:sp>
    </p:spTree>
    <p:extLst>
      <p:ext uri="{BB962C8B-B14F-4D97-AF65-F5344CB8AC3E}">
        <p14:creationId xmlns:p14="http://schemas.microsoft.com/office/powerpoint/2010/main" val="13019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9163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513C71A-5206-B5D5-057D-7ABAF059C910}"/>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30457F8E-1C78-F6F2-A01E-2ED0A584F30F}"/>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FECB5949-85AA-1DDE-DA66-F647DF6A0AB5}"/>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39E7185F-4A93-C912-FD31-E78EC56CB78E}"/>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9D087802-866E-73F0-3123-C86C49F3D02A}"/>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554CB1A7-B735-C3C5-9F84-8122ADB46E14}"/>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28202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9F2FBB0A-B314-A504-EF30-C0E829213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C6F6C481-94CE-47D5-7436-7C27DF23D1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7113CD33-D80E-5382-BE0E-14446C22CD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9BADC9-94A5-4AD8-A291-E63AC389B5B6}" type="slidenum">
              <a:rPr lang="nl-NL" altLang="nl-NL">
                <a:latin typeface="Times New Roman" panose="02020603050405020304" pitchFamily="18" charset="0"/>
              </a:rPr>
              <a:pPr>
                <a:spcBef>
                  <a:spcPct val="0"/>
                </a:spcBef>
              </a:pPr>
              <a:t>31</a:t>
            </a:fld>
            <a:endParaRPr lang="nl-NL" altLang="nl-N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10-5-2025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40235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10-5-2025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97027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10-5-2025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9413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10-5-2025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15377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8088362-2D43-459B-B031-E1F5828D52E3}" type="datetimeFigureOut">
              <a:rPr lang="nl-NL" smtClean="0"/>
              <a:t>10-5-2025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6040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8088362-2D43-459B-B031-E1F5828D52E3}" type="datetimeFigureOut">
              <a:rPr lang="nl-NL" smtClean="0"/>
              <a:t>10-5-2025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5667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8088362-2D43-459B-B031-E1F5828D52E3}" type="datetimeFigureOut">
              <a:rPr lang="nl-NL" smtClean="0"/>
              <a:t>10-5-2025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39637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8088362-2D43-459B-B031-E1F5828D52E3}" type="datetimeFigureOut">
              <a:rPr lang="nl-NL" smtClean="0"/>
              <a:t>10-5-2025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5315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8362-2D43-459B-B031-E1F5828D52E3}" type="datetimeFigureOut">
              <a:rPr lang="nl-NL" smtClean="0"/>
              <a:t>10-5-2025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1199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10-5-2025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6751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10-5-2025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2498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8362-2D43-459B-B031-E1F5828D52E3}" type="datetimeFigureOut">
              <a:rPr lang="nl-NL" smtClean="0"/>
              <a:t>10-5-2025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789D-8F5D-4A23-A59B-F16B3AE22FC9}" type="slidenum">
              <a:rPr lang="nl-NL" smtClean="0"/>
              <a:t>‹nr.›</a:t>
            </a:fld>
            <a:endParaRPr lang="nl-NL"/>
          </a:p>
        </p:txBody>
      </p:sp>
    </p:spTree>
    <p:extLst>
      <p:ext uri="{BB962C8B-B14F-4D97-AF65-F5344CB8AC3E}">
        <p14:creationId xmlns:p14="http://schemas.microsoft.com/office/powerpoint/2010/main" val="231153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ickmonshouwerhu.blogspot.com/2015/11/muziekles-een-lied-aanleren.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p:cNvSpPr txBox="1">
            <a:spLocks noChangeArrowheads="1"/>
          </p:cNvSpPr>
          <p:nvPr/>
        </p:nvSpPr>
        <p:spPr bwMode="auto">
          <a:xfrm>
            <a:off x="2526164" y="748296"/>
            <a:ext cx="6617836" cy="5361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br>
              <a:rPr lang="nl-NL" sz="2000" dirty="0"/>
            </a:br>
            <a:r>
              <a:rPr lang="nl-NL" sz="2800" b="0" i="0" dirty="0">
                <a:solidFill>
                  <a:srgbClr val="000000"/>
                </a:solidFill>
                <a:effectLst/>
                <a:latin typeface="Calibri" panose="020F0502020204030204" pitchFamily="34" charset="0"/>
              </a:rPr>
              <a:t>Ds. A.R. </a:t>
            </a:r>
            <a:r>
              <a:rPr lang="nl-NL" sz="2800" b="0" i="0" dirty="0" err="1">
                <a:solidFill>
                  <a:srgbClr val="000000"/>
                </a:solidFill>
                <a:effectLst/>
                <a:latin typeface="Calibri" panose="020F0502020204030204" pitchFamily="34" charset="0"/>
              </a:rPr>
              <a:t>Warnar</a:t>
            </a:r>
            <a:r>
              <a:rPr lang="nl-NL" sz="2800" b="0" i="0" dirty="0">
                <a:solidFill>
                  <a:srgbClr val="000000"/>
                </a:solidFill>
                <a:effectLst/>
                <a:latin typeface="Calibri" panose="020F0502020204030204" pitchFamily="34" charset="0"/>
              </a:rPr>
              <a:t>-van den Berg</a:t>
            </a: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Gert </a:t>
            </a:r>
            <a:r>
              <a:rPr lang="en-US" altLang="nl-NL" sz="2800" dirty="0" err="1">
                <a:latin typeface="+mn-lt"/>
                <a:ea typeface="+mn-ea"/>
                <a:sym typeface="Calibri" pitchFamily="34" charset="0"/>
              </a:rPr>
              <a:t>Hulleman</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Erik Hofstede</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Bijbellezing</a:t>
            </a:r>
            <a:r>
              <a:rPr lang="en-US" altLang="nl-NL" sz="2800" b="1" dirty="0">
                <a:latin typeface="+mn-lt"/>
                <a:ea typeface="+mn-ea"/>
                <a:sym typeface="Calibri" pitchFamily="34" charset="0"/>
              </a:rPr>
              <a:t>:</a:t>
            </a:r>
          </a:p>
          <a:p>
            <a:pPr marL="914400" lvl="2" indent="0" eaLnBrk="1" hangingPunct="1">
              <a:spcBef>
                <a:spcPct val="0"/>
              </a:spcBef>
              <a:buClr>
                <a:srgbClr val="000000"/>
              </a:buClr>
              <a:buSzPct val="2500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Genesis 1:1 - 2:3</a:t>
            </a:r>
          </a:p>
          <a:p>
            <a:pPr marL="914400" lvl="2" indent="0" eaLnBrk="1" hangingPunct="1">
              <a:spcBef>
                <a:spcPct val="0"/>
              </a:spcBef>
              <a:buClr>
                <a:srgbClr val="000000"/>
              </a:buClr>
              <a:buSzPct val="25000"/>
              <a:buNone/>
            </a:pPr>
            <a:r>
              <a:rPr lang="nl-NL" altLang="nl-NL" sz="2800" dirty="0">
                <a:ea typeface="Calibri" panose="020F0502020204030204" pitchFamily="34" charset="0"/>
                <a:cs typeface="Times New Roman" panose="02020603050405020304" pitchFamily="18" charset="0"/>
                <a:sym typeface="Calibri" pitchFamily="34" charset="0"/>
              </a:rPr>
              <a:t>Lucas 20 : 20 - 26</a:t>
            </a:r>
            <a:endParaRPr lang="en-US" altLang="nl-NL" sz="2800" dirty="0">
              <a:latin typeface="+mn-lt"/>
              <a:ea typeface="+mn-ea"/>
              <a:sym typeface="Calibri" pitchFamily="34" charset="0"/>
            </a:endParaRPr>
          </a:p>
        </p:txBody>
      </p:sp>
      <p:pic>
        <p:nvPicPr>
          <p:cNvPr id="1026" name="Picture 2" descr="Hier worden opnames gemaakt sticker - Diverse Stickers">
            <a:extLst>
              <a:ext uri="{FF2B5EF4-FFF2-40B4-BE49-F238E27FC236}">
                <a16:creationId xmlns:a16="http://schemas.microsoft.com/office/drawing/2014/main" id="{C0B042E3-D835-62B1-8AFE-4F1D29B326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C3A55E9A-B4DE-9E73-F625-EEEC77EA9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2093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021D6C16-45B2-4AAE-818F-3E05A94EA207}"/>
              </a:ext>
            </a:extLst>
          </p:cNvPr>
          <p:cNvSpPr>
            <a:spLocks noGrp="1" noChangeArrowheads="1"/>
          </p:cNvSpPr>
          <p:nvPr>
            <p:ph type="title"/>
          </p:nvPr>
        </p:nvSpPr>
        <p:spPr/>
        <p:txBody>
          <a:bodyPr/>
          <a:lstStyle/>
          <a:p>
            <a:pPr eaLnBrk="1" hangingPunct="1"/>
            <a:endParaRPr lang="nl-NL" altLang="nl-NL"/>
          </a:p>
        </p:txBody>
      </p:sp>
      <p:pic>
        <p:nvPicPr>
          <p:cNvPr id="39939" name="Tijdelijke aanduiding voor inhoud 4">
            <a:extLst>
              <a:ext uri="{FF2B5EF4-FFF2-40B4-BE49-F238E27FC236}">
                <a16:creationId xmlns:a16="http://schemas.microsoft.com/office/drawing/2014/main" id="{B0DA72A1-8AAC-430B-96D1-6E60DE0B4B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11150"/>
            <a:ext cx="9144000" cy="73961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C41358F0-456D-472A-B13F-00786B642654}"/>
              </a:ext>
            </a:extLst>
          </p:cNvPr>
          <p:cNvSpPr>
            <a:spLocks noGrp="1" noChangeArrowheads="1"/>
          </p:cNvSpPr>
          <p:nvPr>
            <p:ph type="title"/>
          </p:nvPr>
        </p:nvSpPr>
        <p:spPr/>
        <p:txBody>
          <a:bodyPr/>
          <a:lstStyle/>
          <a:p>
            <a:pPr eaLnBrk="1" hangingPunct="1"/>
            <a:endParaRPr lang="nl-NL" altLang="nl-NL"/>
          </a:p>
        </p:txBody>
      </p:sp>
      <p:pic>
        <p:nvPicPr>
          <p:cNvPr id="40963" name="Tijdelijke aanduiding voor inhoud 4">
            <a:extLst>
              <a:ext uri="{FF2B5EF4-FFF2-40B4-BE49-F238E27FC236}">
                <a16:creationId xmlns:a16="http://schemas.microsoft.com/office/drawing/2014/main" id="{B43BA993-5119-41EE-B92F-EB37E4F76C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8900"/>
            <a:ext cx="9144000" cy="76517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Welkom en mededelingen</a:t>
            </a:r>
          </a:p>
        </p:txBody>
      </p:sp>
    </p:spTree>
    <p:extLst>
      <p:ext uri="{BB962C8B-B14F-4D97-AF65-F5344CB8AC3E}">
        <p14:creationId xmlns:p14="http://schemas.microsoft.com/office/powerpoint/2010/main" val="146396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Intochtslied Psalm 139: 1,7 en 8</a:t>
            </a:r>
            <a:br>
              <a:rPr lang="nl-NL" sz="4500" b="1" dirty="0">
                <a:latin typeface="+mn-lt"/>
              </a:rPr>
            </a:br>
            <a:r>
              <a:rPr lang="nl-NL" sz="4500" b="1" dirty="0">
                <a:solidFill>
                  <a:schemeClr val="bg1">
                    <a:lumMod val="50000"/>
                  </a:schemeClr>
                </a:solidFill>
                <a:latin typeface="+mn-lt"/>
              </a:rPr>
              <a:t>Heer die mij ziet zoals ik ben</a:t>
            </a:r>
          </a:p>
        </p:txBody>
      </p:sp>
    </p:spTree>
    <p:extLst>
      <p:ext uri="{BB962C8B-B14F-4D97-AF65-F5344CB8AC3E}">
        <p14:creationId xmlns:p14="http://schemas.microsoft.com/office/powerpoint/2010/main" val="351291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5BFFA-BBB0-4A14-900B-CDCFC9ECE14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85D170A-2176-4E0A-BC10-DEF790DE650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3AB7583-B6D6-45CF-823E-7612BB21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82B2C16F-E5DC-423B-AE45-C2CD64DDBBA3}"/>
              </a:ext>
            </a:extLst>
          </p:cNvPr>
          <p:cNvSpPr txBox="1"/>
          <p:nvPr/>
        </p:nvSpPr>
        <p:spPr>
          <a:xfrm>
            <a:off x="563671" y="325677"/>
            <a:ext cx="2091847" cy="584775"/>
          </a:xfrm>
          <a:prstGeom prst="rect">
            <a:avLst/>
          </a:prstGeom>
          <a:noFill/>
        </p:spPr>
        <p:txBody>
          <a:bodyPr wrap="square" rtlCol="0">
            <a:spAutoFit/>
          </a:bodyPr>
          <a:lstStyle/>
          <a:p>
            <a:r>
              <a:rPr lang="nl-NL" sz="3200" b="1" dirty="0" err="1"/>
              <a:t>Nlb</a:t>
            </a:r>
            <a:r>
              <a:rPr lang="nl-NL" sz="3200" b="1" dirty="0"/>
              <a:t> 139</a:t>
            </a:r>
          </a:p>
        </p:txBody>
      </p:sp>
    </p:spTree>
    <p:extLst>
      <p:ext uri="{BB962C8B-B14F-4D97-AF65-F5344CB8AC3E}">
        <p14:creationId xmlns:p14="http://schemas.microsoft.com/office/powerpoint/2010/main" val="427149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ADA2A-EBC5-4D4B-98E5-7F23229BB0E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782D830-51FF-4DF3-9A9B-2661FABD20D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87FB9DE-1C90-4547-BF25-996E4CAC8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61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6F6ED-80F8-45B4-9465-A83365BAE6F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B57227C-5AF6-4C28-85D4-D487C34BF09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99E28AE-91EB-4111-8CC5-C80BC8FB1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716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63382-8532-4CAE-84AD-1671E067E34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96E7721-4486-4CD2-A3BF-3D078997C94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9BF3CB86-D012-40A0-BF1A-DC7927F3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594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7C1F1-7B0B-4544-8FFE-74D5EBE483E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9D97925-5A0D-4FE7-9B36-0A9619F49D8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7B7D749-C282-4E70-B4EC-89FC5A4C7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359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656B5-24C6-4798-856B-2710FDF3416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275A104-AFB7-4EC0-B60C-5E7A486F3DB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D0CC00-E541-4595-845E-B76D2A390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68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a:t>
            </a:r>
            <a:r>
              <a:rPr kumimoji="0" lang="nl-NL" sz="4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zondag 11 – 05 - 2025</a:t>
            </a:r>
            <a:endPar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de diaconie.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de kerk.</a:t>
            </a:r>
          </a:p>
        </p:txBody>
      </p:sp>
    </p:spTree>
    <p:extLst>
      <p:ext uri="{BB962C8B-B14F-4D97-AF65-F5344CB8AC3E}">
        <p14:creationId xmlns:p14="http://schemas.microsoft.com/office/powerpoint/2010/main" val="711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Stilte</a:t>
            </a:r>
          </a:p>
        </p:txBody>
      </p:sp>
    </p:spTree>
    <p:extLst>
      <p:ext uri="{BB962C8B-B14F-4D97-AF65-F5344CB8AC3E}">
        <p14:creationId xmlns:p14="http://schemas.microsoft.com/office/powerpoint/2010/main" val="383180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F76E-DE2F-DC7F-E8A7-54857A34F5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60E58A-039D-CADD-A281-E740E7FECE6C}"/>
              </a:ext>
            </a:extLst>
          </p:cNvPr>
          <p:cNvSpPr>
            <a:spLocks noGrp="1"/>
          </p:cNvSpPr>
          <p:nvPr>
            <p:ph type="title"/>
          </p:nvPr>
        </p:nvSpPr>
        <p:spPr>
          <a:xfrm>
            <a:off x="628650" y="365126"/>
            <a:ext cx="8515350" cy="1325563"/>
          </a:xfrm>
        </p:spPr>
        <p:txBody>
          <a:bodyPr>
            <a:noAutofit/>
          </a:bodyPr>
          <a:lstStyle/>
          <a:p>
            <a:r>
              <a:rPr lang="nl-NL" sz="4500" b="1" dirty="0">
                <a:latin typeface="+mn-lt"/>
              </a:rPr>
              <a:t>Bemoediging en Groet</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94852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p:txBody>
          <a:bodyPr>
            <a:normAutofit/>
          </a:bodyPr>
          <a:lstStyle/>
          <a:p>
            <a:r>
              <a:rPr lang="nl-NL" sz="4500" b="1" dirty="0">
                <a:latin typeface="+mn-lt"/>
              </a:rPr>
              <a:t>Inleiding op de dienst</a:t>
            </a:r>
          </a:p>
        </p:txBody>
      </p:sp>
    </p:spTree>
    <p:extLst>
      <p:ext uri="{BB962C8B-B14F-4D97-AF65-F5344CB8AC3E}">
        <p14:creationId xmlns:p14="http://schemas.microsoft.com/office/powerpoint/2010/main" val="41251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Zingen lied 858: 1, 2, 3, 4</a:t>
            </a:r>
            <a:br>
              <a:rPr lang="nl-NL" sz="4500" b="1" dirty="0">
                <a:latin typeface="+mn-lt"/>
              </a:rPr>
            </a:br>
            <a:r>
              <a:rPr lang="nl-NL" sz="4500" b="1" dirty="0">
                <a:solidFill>
                  <a:schemeClr val="bg1">
                    <a:lumMod val="50000"/>
                  </a:schemeClr>
                </a:solidFill>
                <a:latin typeface="+mn-lt"/>
              </a:rPr>
              <a:t>Vernieuw in ons, o God</a:t>
            </a:r>
          </a:p>
        </p:txBody>
      </p:sp>
    </p:spTree>
    <p:extLst>
      <p:ext uri="{BB962C8B-B14F-4D97-AF65-F5344CB8AC3E}">
        <p14:creationId xmlns:p14="http://schemas.microsoft.com/office/powerpoint/2010/main" val="3227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BDDD2-7F8A-4AF8-9904-9C6D09615EF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5919653-65FA-4A93-9E1C-271F7014421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1292193-E17A-41E1-9D50-435FD1218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F7756E4E-CABF-4912-BAB5-C29D310942C8}"/>
              </a:ext>
            </a:extLst>
          </p:cNvPr>
          <p:cNvSpPr txBox="1"/>
          <p:nvPr/>
        </p:nvSpPr>
        <p:spPr>
          <a:xfrm>
            <a:off x="410308" y="293077"/>
            <a:ext cx="2059132" cy="584775"/>
          </a:xfrm>
          <a:prstGeom prst="rect">
            <a:avLst/>
          </a:prstGeom>
          <a:noFill/>
        </p:spPr>
        <p:txBody>
          <a:bodyPr wrap="square" rtlCol="0">
            <a:spAutoFit/>
          </a:bodyPr>
          <a:lstStyle/>
          <a:p>
            <a:r>
              <a:rPr lang="nl-NL" sz="3200" b="1"/>
              <a:t>NLB 858</a:t>
            </a:r>
            <a:endParaRPr lang="nl-NL" sz="3200" b="1" dirty="0"/>
          </a:p>
        </p:txBody>
      </p:sp>
    </p:spTree>
    <p:extLst>
      <p:ext uri="{BB962C8B-B14F-4D97-AF65-F5344CB8AC3E}">
        <p14:creationId xmlns:p14="http://schemas.microsoft.com/office/powerpoint/2010/main" val="181271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69D40-244D-4845-AF0B-E80AD5426E9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234F8A8-700E-4A7F-AA15-43BB788B5D5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A887EDFB-C6BA-4ED0-BACB-14279423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95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3A690-9E3B-4FB6-BBD5-6FABCB23742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73FFFF3-C1A1-4E61-9C85-0397A47BE71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F31C38F-4683-4E6C-A4E8-40B9B2A2A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952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558ED-D259-4FC9-A537-9BC034E891D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168439F-DEF0-41E2-9A5F-A4D3C8558F4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08F8E18-5B5F-48F0-B847-59C1DBEE7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877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Gebodslezing (Exodus 20)</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124228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DC556-3ED5-FDE5-0944-089CDD638B6E}"/>
              </a:ext>
            </a:extLst>
          </p:cNvPr>
          <p:cNvSpPr>
            <a:spLocks noGrp="1"/>
          </p:cNvSpPr>
          <p:nvPr>
            <p:ph type="title"/>
          </p:nvPr>
        </p:nvSpPr>
        <p:spPr/>
        <p:txBody>
          <a:bodyPr>
            <a:normAutofit fontScale="90000"/>
          </a:bodyPr>
          <a:lstStyle/>
          <a:p>
            <a:r>
              <a:rPr lang="nl-NL" sz="4500" b="1" dirty="0">
                <a:latin typeface="+mn-lt"/>
              </a:rPr>
              <a:t>Gebed om ontferming/kyriegebed</a:t>
            </a:r>
          </a:p>
        </p:txBody>
      </p:sp>
    </p:spTree>
    <p:extLst>
      <p:ext uri="{BB962C8B-B14F-4D97-AF65-F5344CB8AC3E}">
        <p14:creationId xmlns:p14="http://schemas.microsoft.com/office/powerpoint/2010/main" val="6272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F886-0B7C-45AC-BA6B-7E8510D028EF}"/>
              </a:ext>
            </a:extLst>
          </p:cNvPr>
          <p:cNvSpPr>
            <a:spLocks noGrp="1"/>
          </p:cNvSpPr>
          <p:nvPr>
            <p:ph type="title"/>
          </p:nvPr>
        </p:nvSpPr>
        <p:spPr>
          <a:xfrm>
            <a:off x="628650" y="365127"/>
            <a:ext cx="7886700" cy="744582"/>
          </a:xfrm>
        </p:spPr>
        <p:txBody>
          <a:bodyPr>
            <a:normAutofit fontScale="90000"/>
          </a:bodyPr>
          <a:lstStyle/>
          <a:p>
            <a:r>
              <a:rPr lang="nl-NL" b="1" dirty="0"/>
              <a:t>Zangdienst “Zingen verbindt” </a:t>
            </a:r>
            <a:br>
              <a:rPr lang="nl-NL" dirty="0"/>
            </a:br>
            <a:endParaRPr lang="nl-NL" dirty="0"/>
          </a:p>
        </p:txBody>
      </p:sp>
      <p:sp>
        <p:nvSpPr>
          <p:cNvPr id="3" name="Tijdelijke aanduiding voor inhoud 2">
            <a:extLst>
              <a:ext uri="{FF2B5EF4-FFF2-40B4-BE49-F238E27FC236}">
                <a16:creationId xmlns:a16="http://schemas.microsoft.com/office/drawing/2014/main" id="{4951074F-DB6D-4B73-840A-29B47C89B9E9}"/>
              </a:ext>
            </a:extLst>
          </p:cNvPr>
          <p:cNvSpPr>
            <a:spLocks noGrp="1"/>
          </p:cNvSpPr>
          <p:nvPr>
            <p:ph idx="1"/>
          </p:nvPr>
        </p:nvSpPr>
        <p:spPr>
          <a:xfrm>
            <a:off x="537882" y="870012"/>
            <a:ext cx="8256494" cy="5306951"/>
          </a:xfrm>
        </p:spPr>
        <p:txBody>
          <a:bodyPr>
            <a:normAutofit/>
          </a:bodyPr>
          <a:lstStyle/>
          <a:p>
            <a:pPr marL="0" indent="0">
              <a:buNone/>
            </a:pPr>
            <a:r>
              <a:rPr lang="nl-NL" dirty="0"/>
              <a:t>Op zondag </a:t>
            </a:r>
            <a:r>
              <a:rPr lang="nl-NL"/>
              <a:t>18 mei is </a:t>
            </a:r>
            <a:r>
              <a:rPr lang="nl-NL" dirty="0"/>
              <a:t>er weer een zangdienst in de Mariakerk, Bisschopstraat 32, </a:t>
            </a:r>
            <a:r>
              <a:rPr lang="nl-NL" b="1" u="sng" dirty="0"/>
              <a:t>om 19.00 </a:t>
            </a:r>
            <a:r>
              <a:rPr lang="nl-NL" dirty="0"/>
              <a:t>uur in Vollenhove. Kerk open vanaf 18.30 uur. Vind jij het fijn om te zingen? Kom dan naar deze samenzangavond met bekende liederen. </a:t>
            </a:r>
            <a:r>
              <a:rPr lang="nl-NL" b="1" dirty="0"/>
              <a:t>Samen zingen, ‘verbindt ons met elkaar’. </a:t>
            </a:r>
            <a:r>
              <a:rPr lang="nl-NL" dirty="0"/>
              <a:t>Er worden opwekkingsliederen, psalmen, gezangen evangelische liedbundel en Johannes de Heer liederen  gezongen. Er is ook ruimte voor bezinning en persoonlijk gebed. Tijdens de dienst is er een collecte</a:t>
            </a:r>
          </a:p>
          <a:p>
            <a:pPr marL="0" indent="0">
              <a:buNone/>
            </a:pPr>
            <a:endParaRPr lang="nl-NL" dirty="0"/>
          </a:p>
        </p:txBody>
      </p:sp>
      <p:pic>
        <p:nvPicPr>
          <p:cNvPr id="5" name="Afbeelding 4">
            <a:extLst>
              <a:ext uri="{FF2B5EF4-FFF2-40B4-BE49-F238E27FC236}">
                <a16:creationId xmlns:a16="http://schemas.microsoft.com/office/drawing/2014/main" id="{D0954F77-47FC-4EAA-B830-6DFF6F9D71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90299" y="4816953"/>
            <a:ext cx="4425051" cy="1777896"/>
          </a:xfrm>
          <a:prstGeom prst="rect">
            <a:avLst/>
          </a:prstGeom>
        </p:spPr>
      </p:pic>
    </p:spTree>
    <p:extLst>
      <p:ext uri="{BB962C8B-B14F-4D97-AF65-F5344CB8AC3E}">
        <p14:creationId xmlns:p14="http://schemas.microsoft.com/office/powerpoint/2010/main" val="342182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C032-BD0E-EEB2-D70B-D0D321EF45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0D29B4-3A96-2D36-1AC8-E924AF41BC32}"/>
              </a:ext>
            </a:extLst>
          </p:cNvPr>
          <p:cNvSpPr>
            <a:spLocks noGrp="1"/>
          </p:cNvSpPr>
          <p:nvPr>
            <p:ph type="title"/>
          </p:nvPr>
        </p:nvSpPr>
        <p:spPr>
          <a:xfrm>
            <a:off x="628650" y="423492"/>
            <a:ext cx="8515350" cy="1325563"/>
          </a:xfrm>
        </p:spPr>
        <p:txBody>
          <a:bodyPr>
            <a:noAutofit/>
          </a:bodyPr>
          <a:lstStyle/>
          <a:p>
            <a:r>
              <a:rPr lang="nl-NL" sz="4500" b="1" dirty="0">
                <a:latin typeface="+mn-lt"/>
              </a:rPr>
              <a:t>Zingen Glorialied Opwekking 277</a:t>
            </a:r>
            <a:br>
              <a:rPr lang="nl-NL" sz="4500" b="1" dirty="0">
                <a:latin typeface="+mn-lt"/>
              </a:rPr>
            </a:br>
            <a:r>
              <a:rPr lang="nl-NL" sz="4500" b="1" dirty="0">
                <a:solidFill>
                  <a:schemeClr val="bg1">
                    <a:lumMod val="50000"/>
                  </a:schemeClr>
                </a:solidFill>
                <a:latin typeface="+mn-lt"/>
              </a:rPr>
              <a:t>Machtig God, sterke rots</a:t>
            </a:r>
            <a:br>
              <a:rPr lang="nl-NL" sz="4500" b="1" dirty="0">
                <a:solidFill>
                  <a:schemeClr val="bg1">
                    <a:lumMod val="50000"/>
                  </a:schemeClr>
                </a:solidFill>
                <a:latin typeface="+mn-lt"/>
              </a:rPr>
            </a:b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93268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Mijn documenten\1muziekprogramma\opbergmappen liederen\EL 351 Machtig God, sterke Rots\EL Machtig God, sterke Rots1.BMP">
            <a:extLst>
              <a:ext uri="{FF2B5EF4-FFF2-40B4-BE49-F238E27FC236}">
                <a16:creationId xmlns:a16="http://schemas.microsoft.com/office/drawing/2014/main" id="{73671AC9-AB2B-9955-0BF3-009151504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24" b="760"/>
          <a:stretch>
            <a:fillRect/>
          </a:stretch>
        </p:blipFill>
        <p:spPr bwMode="auto">
          <a:xfrm>
            <a:off x="457200" y="1008063"/>
            <a:ext cx="8143875"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kstvak 1">
            <a:extLst>
              <a:ext uri="{FF2B5EF4-FFF2-40B4-BE49-F238E27FC236}">
                <a16:creationId xmlns:a16="http://schemas.microsoft.com/office/drawing/2014/main" id="{D7ABC3CC-75EF-AF01-3F4B-4A3C312AE3E7}"/>
              </a:ext>
            </a:extLst>
          </p:cNvPr>
          <p:cNvSpPr txBox="1">
            <a:spLocks noChangeArrowheads="1"/>
          </p:cNvSpPr>
          <p:nvPr/>
        </p:nvSpPr>
        <p:spPr bwMode="auto">
          <a:xfrm>
            <a:off x="457200" y="620713"/>
            <a:ext cx="723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800" b="1">
                <a:latin typeface="Arial" panose="020B0604020202020204" pitchFamily="34" charset="0"/>
                <a:cs typeface="Arial" panose="020B0604020202020204" pitchFamily="34" charset="0"/>
              </a:rPr>
              <a:t>Opwekking 277 Machtig God, sterke Rots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D:\Mijn documenten\1muziekprogramma\opbergmappen liederen\EL 351 Machtig God, sterke Rots\EL Machtig God, sterke Rots2.BMP">
            <a:extLst>
              <a:ext uri="{FF2B5EF4-FFF2-40B4-BE49-F238E27FC236}">
                <a16:creationId xmlns:a16="http://schemas.microsoft.com/office/drawing/2014/main" id="{4FC59AB0-10F0-D6DB-9150-6F8A2977F0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6650"/>
          <a:stretch>
            <a:fillRect/>
          </a:stretch>
        </p:blipFill>
        <p:spPr bwMode="auto">
          <a:xfrm>
            <a:off x="457200" y="1143000"/>
            <a:ext cx="81407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8BBC6F7C-DB06-8255-B74D-7E8EAC933017}"/>
              </a:ext>
            </a:extLst>
          </p:cNvPr>
          <p:cNvSpPr txBox="1">
            <a:spLocks noChangeArrowheads="1"/>
          </p:cNvSpPr>
          <p:nvPr/>
        </p:nvSpPr>
        <p:spPr bwMode="auto">
          <a:xfrm>
            <a:off x="0" y="6092825"/>
            <a:ext cx="9144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1400">
                <a:latin typeface="Arial" panose="020B0604020202020204" pitchFamily="34" charset="0"/>
              </a:rPr>
              <a:t>©Omnion Music/Universal Songs </a:t>
            </a:r>
            <a:r>
              <a:rPr lang="nl-NL" altLang="nl-NL" sz="1200" i="1">
                <a:latin typeface="Arial" panose="020B0604020202020204" pitchFamily="34" charset="0"/>
              </a:rPr>
              <a:t>(met toestemming van CCLicentie)</a:t>
            </a:r>
            <a:endParaRPr lang="nl-NL" altLang="nl-NL" sz="1200">
              <a:latin typeface="Arial" panose="020B0604020202020204" pitchFamily="34" charset="0"/>
            </a:endParaRPr>
          </a:p>
          <a:p>
            <a:pPr algn="ctr" eaLnBrk="1" hangingPunct="1">
              <a:spcBef>
                <a:spcPct val="50000"/>
              </a:spcBef>
              <a:buFontTx/>
              <a:buNone/>
            </a:pPr>
            <a:r>
              <a:rPr lang="nl-NL" altLang="nl-NL" sz="1400">
                <a:latin typeface="Arial" panose="020B0604020202020204" pitchFamily="34" charset="0"/>
              </a:rPr>
              <a:t>Oorspr. titel: Praise Anthem  Vertaling: R.Zuiderveld en P.Katipana</a:t>
            </a:r>
          </a:p>
        </p:txBody>
      </p:sp>
      <p:pic>
        <p:nvPicPr>
          <p:cNvPr id="6147" name="Picture 4" descr="EL Machtig God, sterke Rots3">
            <a:extLst>
              <a:ext uri="{FF2B5EF4-FFF2-40B4-BE49-F238E27FC236}">
                <a16:creationId xmlns:a16="http://schemas.microsoft.com/office/drawing/2014/main" id="{EEC8C6FA-40E9-8500-116B-DA98E9B1B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7299" b="8890"/>
          <a:stretch>
            <a:fillRect/>
          </a:stretch>
        </p:blipFill>
        <p:spPr bwMode="auto">
          <a:xfrm>
            <a:off x="473075" y="1190625"/>
            <a:ext cx="8140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279044" cy="1598686"/>
          </a:xfrm>
        </p:spPr>
        <p:txBody>
          <a:bodyPr>
            <a:noAutofit/>
          </a:bodyPr>
          <a:lstStyle/>
          <a:p>
            <a:r>
              <a:rPr lang="nl-NL" sz="4500" b="1" i="0" dirty="0">
                <a:solidFill>
                  <a:srgbClr val="222222"/>
                </a:solidFill>
                <a:effectLst/>
                <a:latin typeface="Calibri" panose="020F0502020204030204" pitchFamily="34" charset="0"/>
                <a:cs typeface="Calibri" panose="020F0502020204030204" pitchFamily="34" charset="0"/>
              </a:rPr>
              <a:t>Dienst van het Woord</a:t>
            </a:r>
            <a:endParaRPr lang="nl-NL" sz="45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42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72F07-2749-ECCB-3264-8139F5F66C24}"/>
              </a:ext>
            </a:extLst>
          </p:cNvPr>
          <p:cNvSpPr>
            <a:spLocks noGrp="1"/>
          </p:cNvSpPr>
          <p:nvPr>
            <p:ph type="title"/>
          </p:nvPr>
        </p:nvSpPr>
        <p:spPr>
          <a:xfrm>
            <a:off x="628650" y="365126"/>
            <a:ext cx="8367963" cy="1325563"/>
          </a:xfrm>
        </p:spPr>
        <p:txBody>
          <a:bodyPr/>
          <a:lstStyle/>
          <a:p>
            <a:r>
              <a:rPr lang="nl-NL" sz="4400" b="1" dirty="0">
                <a:latin typeface="+mn-lt"/>
              </a:rPr>
              <a:t>Gebed bij de opening van de Bijbel</a:t>
            </a:r>
            <a:endParaRPr lang="nl-NL" dirty="0"/>
          </a:p>
        </p:txBody>
      </p:sp>
    </p:spTree>
    <p:extLst>
      <p:ext uri="{BB962C8B-B14F-4D97-AF65-F5344CB8AC3E}">
        <p14:creationId xmlns:p14="http://schemas.microsoft.com/office/powerpoint/2010/main" val="149137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B03EE-759E-85BB-BDCA-D9D257857E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93E672-C2C6-2735-7936-999189BAB191}"/>
              </a:ext>
            </a:extLst>
          </p:cNvPr>
          <p:cNvSpPr>
            <a:spLocks noGrp="1"/>
          </p:cNvSpPr>
          <p:nvPr>
            <p:ph type="title"/>
          </p:nvPr>
        </p:nvSpPr>
        <p:spPr>
          <a:xfrm>
            <a:off x="169818" y="365126"/>
            <a:ext cx="8826796" cy="1325563"/>
          </a:xfrm>
        </p:spPr>
        <p:txBody>
          <a:bodyPr/>
          <a:lstStyle/>
          <a:p>
            <a:r>
              <a:rPr lang="nl-NL" sz="4400" b="1" dirty="0">
                <a:latin typeface="+mn-lt"/>
              </a:rPr>
              <a:t>Opstap voor kinderen en gemeente</a:t>
            </a:r>
            <a:endParaRPr lang="nl-NL" dirty="0"/>
          </a:p>
        </p:txBody>
      </p:sp>
    </p:spTree>
    <p:extLst>
      <p:ext uri="{BB962C8B-B14F-4D97-AF65-F5344CB8AC3E}">
        <p14:creationId xmlns:p14="http://schemas.microsoft.com/office/powerpoint/2010/main" val="4109645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C5557-FF15-41D9-CBA6-3A5386B0FDBD}"/>
              </a:ext>
            </a:extLst>
          </p:cNvPr>
          <p:cNvSpPr>
            <a:spLocks noGrp="1"/>
          </p:cNvSpPr>
          <p:nvPr>
            <p:ph type="title"/>
          </p:nvPr>
        </p:nvSpPr>
        <p:spPr/>
        <p:txBody>
          <a:bodyPr/>
          <a:lstStyle/>
          <a:p>
            <a:r>
              <a:rPr lang="nl-NL" b="1" dirty="0">
                <a:latin typeface="+mn-lt"/>
              </a:rPr>
              <a:t>Kinderen gaan naar de kindernevendienst</a:t>
            </a:r>
          </a:p>
        </p:txBody>
      </p:sp>
    </p:spTree>
    <p:extLst>
      <p:ext uri="{BB962C8B-B14F-4D97-AF65-F5344CB8AC3E}">
        <p14:creationId xmlns:p14="http://schemas.microsoft.com/office/powerpoint/2010/main" val="3141865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CCCAA-7401-574E-4E34-FC5F9F81955A}"/>
              </a:ext>
            </a:extLst>
          </p:cNvPr>
          <p:cNvSpPr>
            <a:spLocks noGrp="1"/>
          </p:cNvSpPr>
          <p:nvPr>
            <p:ph type="title"/>
          </p:nvPr>
        </p:nvSpPr>
        <p:spPr/>
        <p:txBody>
          <a:bodyPr/>
          <a:lstStyle/>
          <a:p>
            <a:r>
              <a:rPr lang="nl-NL" b="1" dirty="0">
                <a:latin typeface="+mn-lt"/>
              </a:rPr>
              <a:t>Schriftlezing: Genesis 1-1 – 2:3</a:t>
            </a:r>
          </a:p>
        </p:txBody>
      </p:sp>
    </p:spTree>
    <p:extLst>
      <p:ext uri="{BB962C8B-B14F-4D97-AF65-F5344CB8AC3E}">
        <p14:creationId xmlns:p14="http://schemas.microsoft.com/office/powerpoint/2010/main" val="3742722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B399C-5C5D-DB64-FEAF-CD2415453682}"/>
              </a:ext>
            </a:extLst>
          </p:cNvPr>
          <p:cNvSpPr>
            <a:spLocks noGrp="1"/>
          </p:cNvSpPr>
          <p:nvPr>
            <p:ph type="title"/>
          </p:nvPr>
        </p:nvSpPr>
        <p:spPr/>
        <p:txBody>
          <a:bodyPr/>
          <a:lstStyle/>
          <a:p>
            <a:r>
              <a:rPr lang="nl-NL" sz="4400" b="1" dirty="0">
                <a:latin typeface="+mn-lt"/>
              </a:rPr>
              <a:t>Zingen Lied 984: 1,2,4 en 5</a:t>
            </a:r>
            <a:br>
              <a:rPr lang="nl-NL" sz="4400" b="1" dirty="0">
                <a:latin typeface="+mn-lt"/>
              </a:rPr>
            </a:br>
            <a:r>
              <a:rPr lang="nl-NL" sz="4400" b="1" dirty="0">
                <a:solidFill>
                  <a:schemeClr val="bg1">
                    <a:lumMod val="50000"/>
                  </a:schemeClr>
                </a:solidFill>
                <a:latin typeface="+mn-lt"/>
              </a:rPr>
              <a:t>Gezegend die de wereld schept</a:t>
            </a:r>
            <a:endParaRPr lang="nl-NL" dirty="0"/>
          </a:p>
        </p:txBody>
      </p:sp>
    </p:spTree>
    <p:extLst>
      <p:ext uri="{BB962C8B-B14F-4D97-AF65-F5344CB8AC3E}">
        <p14:creationId xmlns:p14="http://schemas.microsoft.com/office/powerpoint/2010/main" val="1927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F908-CFE5-7F35-574B-EFA114B780CD}"/>
            </a:ext>
          </a:extLst>
        </p:cNvPr>
        <p:cNvGrpSpPr/>
        <p:nvPr/>
      </p:nvGrpSpPr>
      <p:grpSpPr>
        <a:xfrm>
          <a:off x="0" y="0"/>
          <a:ext cx="0" cy="0"/>
          <a:chOff x="0" y="0"/>
          <a:chExt cx="0" cy="0"/>
        </a:xfrm>
      </p:grpSpPr>
      <p:pic>
        <p:nvPicPr>
          <p:cNvPr id="2052" name="Shape 80">
            <a:extLst>
              <a:ext uri="{FF2B5EF4-FFF2-40B4-BE49-F238E27FC236}">
                <a16:creationId xmlns:a16="http://schemas.microsoft.com/office/drawing/2014/main" id="{9CAC7657-F546-E00B-F15E-235A4458D53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a:extLst>
              <a:ext uri="{FF2B5EF4-FFF2-40B4-BE49-F238E27FC236}">
                <a16:creationId xmlns:a16="http://schemas.microsoft.com/office/drawing/2014/main" id="{0D6FFA5E-6C03-7E68-F07D-B4839547FEFA}"/>
              </a:ext>
            </a:extLst>
          </p:cNvPr>
          <p:cNvSpPr txBox="1">
            <a:spLocks noChangeArrowheads="1"/>
          </p:cNvSpPr>
          <p:nvPr/>
        </p:nvSpPr>
        <p:spPr bwMode="auto">
          <a:xfrm>
            <a:off x="2526164" y="748296"/>
            <a:ext cx="6617836" cy="5361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br>
              <a:rPr lang="nl-NL" sz="2000" dirty="0"/>
            </a:br>
            <a:r>
              <a:rPr lang="nl-NL" sz="2800" b="0" i="0" dirty="0">
                <a:solidFill>
                  <a:srgbClr val="000000"/>
                </a:solidFill>
                <a:effectLst/>
                <a:latin typeface="Calibri" panose="020F0502020204030204" pitchFamily="34" charset="0"/>
              </a:rPr>
              <a:t>Ds. A.R. </a:t>
            </a:r>
            <a:r>
              <a:rPr lang="nl-NL" sz="2800" b="0" i="0" dirty="0" err="1">
                <a:solidFill>
                  <a:srgbClr val="000000"/>
                </a:solidFill>
                <a:effectLst/>
                <a:latin typeface="Calibri" panose="020F0502020204030204" pitchFamily="34" charset="0"/>
              </a:rPr>
              <a:t>Warnar</a:t>
            </a:r>
            <a:r>
              <a:rPr lang="nl-NL" sz="2800" b="0" i="0" dirty="0">
                <a:solidFill>
                  <a:srgbClr val="000000"/>
                </a:solidFill>
                <a:effectLst/>
                <a:latin typeface="Calibri" panose="020F0502020204030204" pitchFamily="34" charset="0"/>
              </a:rPr>
              <a:t>-van den Berg</a:t>
            </a: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Gert </a:t>
            </a:r>
            <a:r>
              <a:rPr lang="en-US" altLang="nl-NL" sz="2800" dirty="0" err="1">
                <a:latin typeface="+mn-lt"/>
                <a:ea typeface="+mn-ea"/>
                <a:sym typeface="Calibri" pitchFamily="34" charset="0"/>
              </a:rPr>
              <a:t>Hulleman</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Erik Hofstede</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Bijbellezing</a:t>
            </a:r>
            <a:r>
              <a:rPr lang="en-US" altLang="nl-NL" sz="2800" b="1" dirty="0">
                <a:latin typeface="+mn-lt"/>
                <a:ea typeface="+mn-ea"/>
                <a:sym typeface="Calibri" pitchFamily="34" charset="0"/>
              </a:rPr>
              <a:t>:</a:t>
            </a:r>
          </a:p>
          <a:p>
            <a:pPr marL="914400" lvl="2" indent="0" eaLnBrk="1" hangingPunct="1">
              <a:spcBef>
                <a:spcPct val="0"/>
              </a:spcBef>
              <a:buClr>
                <a:srgbClr val="000000"/>
              </a:buClr>
              <a:buSzPct val="2500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Genesis 1:1 - 2:3</a:t>
            </a:r>
          </a:p>
          <a:p>
            <a:pPr marL="914400" lvl="2" indent="0" eaLnBrk="1" hangingPunct="1">
              <a:spcBef>
                <a:spcPct val="0"/>
              </a:spcBef>
              <a:buClr>
                <a:srgbClr val="000000"/>
              </a:buClr>
              <a:buSzPct val="25000"/>
              <a:buNone/>
            </a:pPr>
            <a:r>
              <a:rPr lang="nl-NL" altLang="nl-NL" sz="2800" dirty="0">
                <a:ea typeface="Calibri" panose="020F0502020204030204" pitchFamily="34" charset="0"/>
                <a:cs typeface="Times New Roman" panose="02020603050405020304" pitchFamily="18" charset="0"/>
                <a:sym typeface="Calibri" pitchFamily="34" charset="0"/>
              </a:rPr>
              <a:t>Lucas 20 : 20 - 26</a:t>
            </a:r>
            <a:endParaRPr lang="en-US" altLang="nl-NL" sz="2800" dirty="0">
              <a:latin typeface="+mn-lt"/>
              <a:ea typeface="+mn-ea"/>
              <a:sym typeface="Calibri" pitchFamily="34" charset="0"/>
            </a:endParaRPr>
          </a:p>
        </p:txBody>
      </p:sp>
      <p:pic>
        <p:nvPicPr>
          <p:cNvPr id="1026" name="Picture 2" descr="Hier worden opnames gemaakt sticker - Diverse Stickers">
            <a:extLst>
              <a:ext uri="{FF2B5EF4-FFF2-40B4-BE49-F238E27FC236}">
                <a16:creationId xmlns:a16="http://schemas.microsoft.com/office/drawing/2014/main" id="{479D9DB8-0180-077B-0719-1DE790E8C2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9804AE7D-B82B-6DAA-AF6F-6872AB855B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14561"/>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09252CE-EDFB-33B1-A2B6-781587DDBE80}"/>
              </a:ext>
            </a:extLst>
          </p:cNvPr>
          <p:cNvSpPr txBox="1"/>
          <p:nvPr/>
        </p:nvSpPr>
        <p:spPr>
          <a:xfrm>
            <a:off x="438539" y="1082351"/>
            <a:ext cx="8416212" cy="4524315"/>
          </a:xfrm>
          <a:prstGeom prst="rect">
            <a:avLst/>
          </a:prstGeom>
          <a:noFill/>
        </p:spPr>
        <p:txBody>
          <a:bodyPr wrap="square">
            <a:spAutoFit/>
          </a:bodyPr>
          <a:lstStyle/>
          <a:p>
            <a:pPr>
              <a:buNone/>
            </a:pPr>
            <a:r>
              <a:rPr lang="nl-NL" sz="3200" baseline="-25000" dirty="0">
                <a:latin typeface="Calibri" panose="020F0502020204030204" pitchFamily="34" charset="0"/>
                <a:ea typeface="Calibri" panose="020F0502020204030204" pitchFamily="34" charset="0"/>
                <a:cs typeface="Calibri" panose="020F0502020204030204" pitchFamily="34" charset="0"/>
              </a:rPr>
              <a:t>1</a:t>
            </a:r>
            <a:r>
              <a:rPr lang="nl-NL" sz="3200" dirty="0">
                <a:latin typeface="Calibri" panose="020F0502020204030204" pitchFamily="34" charset="0"/>
                <a:ea typeface="Calibri" panose="020F0502020204030204" pitchFamily="34" charset="0"/>
                <a:cs typeface="Calibri" panose="020F0502020204030204" pitchFamily="34" charset="0"/>
              </a:rPr>
              <a:t>In het begin schiep God de hemel en de aarde. </a:t>
            </a:r>
            <a:r>
              <a:rPr lang="nl-NL" sz="3200" baseline="-25000" dirty="0">
                <a:latin typeface="Calibri" panose="020F0502020204030204" pitchFamily="34" charset="0"/>
                <a:ea typeface="Calibri" panose="020F0502020204030204" pitchFamily="34" charset="0"/>
                <a:cs typeface="Calibri" panose="020F0502020204030204" pitchFamily="34" charset="0"/>
              </a:rPr>
              <a:t>2</a:t>
            </a:r>
            <a:r>
              <a:rPr lang="nl-NL" sz="3200" dirty="0">
                <a:latin typeface="Calibri" panose="020F0502020204030204" pitchFamily="34" charset="0"/>
                <a:ea typeface="Calibri" panose="020F0502020204030204" pitchFamily="34" charset="0"/>
                <a:cs typeface="Calibri" panose="020F0502020204030204" pitchFamily="34" charset="0"/>
              </a:rPr>
              <a:t>De aarde was nog woest en doods, en duisternis lag over de </a:t>
            </a:r>
            <a:r>
              <a:rPr lang="nl-NL" sz="3200" dirty="0" err="1">
                <a:latin typeface="Calibri" panose="020F0502020204030204" pitchFamily="34" charset="0"/>
                <a:ea typeface="Calibri" panose="020F0502020204030204" pitchFamily="34" charset="0"/>
                <a:cs typeface="Calibri" panose="020F0502020204030204" pitchFamily="34" charset="0"/>
              </a:rPr>
              <a:t>oervloed</a:t>
            </a:r>
            <a:r>
              <a:rPr lang="nl-NL" sz="3200" dirty="0">
                <a:latin typeface="Calibri" panose="020F0502020204030204" pitchFamily="34" charset="0"/>
                <a:ea typeface="Calibri" panose="020F0502020204030204" pitchFamily="34" charset="0"/>
                <a:cs typeface="Calibri" panose="020F0502020204030204" pitchFamily="34" charset="0"/>
              </a:rPr>
              <a:t>, maar Gods geest zweefde over het water.</a:t>
            </a:r>
          </a:p>
          <a:p>
            <a:r>
              <a:rPr lang="nl-NL" sz="3200" baseline="-25000" dirty="0">
                <a:latin typeface="Calibri" panose="020F0502020204030204" pitchFamily="34" charset="0"/>
                <a:ea typeface="Calibri" panose="020F0502020204030204" pitchFamily="34" charset="0"/>
                <a:cs typeface="Calibri" panose="020F0502020204030204" pitchFamily="34" charset="0"/>
              </a:rPr>
              <a:t>3</a:t>
            </a:r>
            <a:r>
              <a:rPr lang="nl-NL" sz="3200" dirty="0">
                <a:latin typeface="Calibri" panose="020F0502020204030204" pitchFamily="34" charset="0"/>
                <a:ea typeface="Calibri" panose="020F0502020204030204" pitchFamily="34" charset="0"/>
                <a:cs typeface="Calibri" panose="020F0502020204030204" pitchFamily="34" charset="0"/>
              </a:rPr>
              <a:t>God zei: ‘Er moet licht komen,’ en er was licht. </a:t>
            </a:r>
            <a:r>
              <a:rPr lang="nl-NL" sz="3200" baseline="-25000" dirty="0">
                <a:latin typeface="Calibri" panose="020F0502020204030204" pitchFamily="34" charset="0"/>
                <a:ea typeface="Calibri" panose="020F0502020204030204" pitchFamily="34" charset="0"/>
                <a:cs typeface="Calibri" panose="020F0502020204030204" pitchFamily="34" charset="0"/>
              </a:rPr>
              <a:t>4</a:t>
            </a:r>
            <a:r>
              <a:rPr lang="nl-NL" sz="3200" dirty="0">
                <a:latin typeface="Calibri" panose="020F0502020204030204" pitchFamily="34" charset="0"/>
                <a:ea typeface="Calibri" panose="020F0502020204030204" pitchFamily="34" charset="0"/>
                <a:cs typeface="Calibri" panose="020F0502020204030204" pitchFamily="34" charset="0"/>
              </a:rPr>
              <a:t>God zag dat het licht goed was, en hij scheidde het licht van de duisternis; </a:t>
            </a:r>
            <a:r>
              <a:rPr lang="nl-NL" sz="3200" baseline="-25000" dirty="0">
                <a:latin typeface="Calibri" panose="020F0502020204030204" pitchFamily="34" charset="0"/>
                <a:ea typeface="Calibri" panose="020F0502020204030204" pitchFamily="34" charset="0"/>
                <a:cs typeface="Calibri" panose="020F0502020204030204" pitchFamily="34" charset="0"/>
              </a:rPr>
              <a:t>5</a:t>
            </a:r>
            <a:r>
              <a:rPr lang="nl-NL" sz="3200" dirty="0">
                <a:latin typeface="Calibri" panose="020F0502020204030204" pitchFamily="34" charset="0"/>
                <a:ea typeface="Calibri" panose="020F0502020204030204" pitchFamily="34" charset="0"/>
                <a:cs typeface="Calibri" panose="020F0502020204030204" pitchFamily="34" charset="0"/>
              </a:rPr>
              <a:t>het licht noemde hij dag, de duisternis noemde hij nacht. Het werd avond en het werd morgen. De eerste dag.</a:t>
            </a:r>
          </a:p>
        </p:txBody>
      </p:sp>
    </p:spTree>
    <p:extLst>
      <p:ext uri="{BB962C8B-B14F-4D97-AF65-F5344CB8AC3E}">
        <p14:creationId xmlns:p14="http://schemas.microsoft.com/office/powerpoint/2010/main" val="1468498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9A2BE-E55A-0607-9738-008265C5238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DEF95BE-0BC7-AD6E-B6BE-0E5C3621DB44}"/>
              </a:ext>
            </a:extLst>
          </p:cNvPr>
          <p:cNvSpPr txBox="1"/>
          <p:nvPr/>
        </p:nvSpPr>
        <p:spPr>
          <a:xfrm>
            <a:off x="438539" y="317241"/>
            <a:ext cx="8248261" cy="6001643"/>
          </a:xfrm>
          <a:prstGeom prst="rect">
            <a:avLst/>
          </a:prstGeom>
          <a:noFill/>
        </p:spPr>
        <p:txBody>
          <a:bodyPr wrap="square">
            <a:spAutoFit/>
          </a:bodyPr>
          <a:lstStyle/>
          <a:p>
            <a:pPr>
              <a:buNone/>
            </a:pPr>
            <a:r>
              <a:rPr lang="nl-NL" sz="3200" baseline="-25000" dirty="0">
                <a:latin typeface="Calibri" panose="020F0502020204030204" pitchFamily="34" charset="0"/>
                <a:ea typeface="Calibri" panose="020F0502020204030204" pitchFamily="34" charset="0"/>
                <a:cs typeface="Calibri" panose="020F0502020204030204" pitchFamily="34" charset="0"/>
              </a:rPr>
              <a:t>6</a:t>
            </a:r>
            <a:r>
              <a:rPr lang="nl-NL" sz="3200" dirty="0">
                <a:latin typeface="Calibri" panose="020F0502020204030204" pitchFamily="34" charset="0"/>
                <a:ea typeface="Calibri" panose="020F0502020204030204" pitchFamily="34" charset="0"/>
                <a:cs typeface="Calibri" panose="020F0502020204030204" pitchFamily="34" charset="0"/>
              </a:rPr>
              <a:t>God zei: ‘Er moet midden in het water een gewelf komen dat de watermassa’s van elkaar scheidt.’ </a:t>
            </a:r>
            <a:r>
              <a:rPr lang="nl-NL" sz="3200" baseline="-25000" dirty="0">
                <a:latin typeface="Calibri" panose="020F0502020204030204" pitchFamily="34" charset="0"/>
                <a:ea typeface="Calibri" panose="020F0502020204030204" pitchFamily="34" charset="0"/>
                <a:cs typeface="Calibri" panose="020F0502020204030204" pitchFamily="34" charset="0"/>
              </a:rPr>
              <a:t>7</a:t>
            </a:r>
            <a:r>
              <a:rPr lang="nl-NL" sz="3200" dirty="0">
                <a:latin typeface="Calibri" panose="020F0502020204030204" pitchFamily="34" charset="0"/>
                <a:ea typeface="Calibri" panose="020F0502020204030204" pitchFamily="34" charset="0"/>
                <a:cs typeface="Calibri" panose="020F0502020204030204" pitchFamily="34" charset="0"/>
              </a:rPr>
              <a:t>En zo gebeurde het. God maakte het gewelf en scheidde het water onder het gewelf van het water erboven. </a:t>
            </a:r>
            <a:r>
              <a:rPr lang="nl-NL" sz="3200" baseline="-25000" dirty="0">
                <a:latin typeface="Calibri" panose="020F0502020204030204" pitchFamily="34" charset="0"/>
                <a:ea typeface="Calibri" panose="020F0502020204030204" pitchFamily="34" charset="0"/>
                <a:cs typeface="Calibri" panose="020F0502020204030204" pitchFamily="34" charset="0"/>
              </a:rPr>
              <a:t>8</a:t>
            </a:r>
            <a:r>
              <a:rPr lang="nl-NL" sz="3200" dirty="0">
                <a:latin typeface="Calibri" panose="020F0502020204030204" pitchFamily="34" charset="0"/>
                <a:ea typeface="Calibri" panose="020F0502020204030204" pitchFamily="34" charset="0"/>
                <a:cs typeface="Calibri" panose="020F0502020204030204" pitchFamily="34" charset="0"/>
              </a:rPr>
              <a:t>Hij noemde het gewelf hemel. Het werd avond en het werd morgen. De tweede dag.</a:t>
            </a:r>
          </a:p>
          <a:p>
            <a:r>
              <a:rPr lang="nl-NL" sz="3200" baseline="-25000" dirty="0">
                <a:latin typeface="Calibri" panose="020F0502020204030204" pitchFamily="34" charset="0"/>
                <a:ea typeface="Calibri" panose="020F0502020204030204" pitchFamily="34" charset="0"/>
                <a:cs typeface="Calibri" panose="020F0502020204030204" pitchFamily="34" charset="0"/>
              </a:rPr>
              <a:t>9</a:t>
            </a:r>
            <a:r>
              <a:rPr lang="nl-NL" sz="3200" dirty="0">
                <a:latin typeface="Calibri" panose="020F0502020204030204" pitchFamily="34" charset="0"/>
                <a:ea typeface="Calibri" panose="020F0502020204030204" pitchFamily="34" charset="0"/>
                <a:cs typeface="Calibri" panose="020F0502020204030204" pitchFamily="34" charset="0"/>
              </a:rPr>
              <a:t>God zei: ‘Het water onder de hemel moet naar één plaats stromen, zodat er droog land verschijnt.’ En zo gebeurde het. </a:t>
            </a:r>
            <a:r>
              <a:rPr lang="nl-NL" sz="3200" baseline="-25000" dirty="0">
                <a:latin typeface="Calibri" panose="020F0502020204030204" pitchFamily="34" charset="0"/>
                <a:ea typeface="Calibri" panose="020F0502020204030204" pitchFamily="34" charset="0"/>
                <a:cs typeface="Calibri" panose="020F0502020204030204" pitchFamily="34" charset="0"/>
              </a:rPr>
              <a:t>10</a:t>
            </a:r>
            <a:r>
              <a:rPr lang="nl-NL" sz="3200" dirty="0">
                <a:latin typeface="Calibri" panose="020F0502020204030204" pitchFamily="34" charset="0"/>
                <a:ea typeface="Calibri" panose="020F0502020204030204" pitchFamily="34" charset="0"/>
                <a:cs typeface="Calibri" panose="020F0502020204030204" pitchFamily="34" charset="0"/>
              </a:rPr>
              <a:t>Het droge noemde hij aarde, het samengestroomde water noemde hij zee. En God zag dat het goed was.</a:t>
            </a:r>
          </a:p>
        </p:txBody>
      </p:sp>
    </p:spTree>
    <p:extLst>
      <p:ext uri="{BB962C8B-B14F-4D97-AF65-F5344CB8AC3E}">
        <p14:creationId xmlns:p14="http://schemas.microsoft.com/office/powerpoint/2010/main" val="3600656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A0050-820D-9DEC-0719-840B404B2F6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5D98A56-CFBE-C43C-3972-A0B133394FF6}"/>
              </a:ext>
            </a:extLst>
          </p:cNvPr>
          <p:cNvSpPr txBox="1"/>
          <p:nvPr/>
        </p:nvSpPr>
        <p:spPr>
          <a:xfrm>
            <a:off x="503853" y="335902"/>
            <a:ext cx="8294914" cy="4031873"/>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11</a:t>
            </a:r>
            <a:r>
              <a:rPr lang="nl-NL" sz="3200" dirty="0">
                <a:latin typeface="Calibri" panose="020F0502020204030204" pitchFamily="34" charset="0"/>
                <a:ea typeface="Calibri" panose="020F0502020204030204" pitchFamily="34" charset="0"/>
                <a:cs typeface="Calibri" panose="020F0502020204030204" pitchFamily="34" charset="0"/>
              </a:rPr>
              <a:t>God zei: ‘Overal op aarde moet jong groen ontkiemen: zaadvormende planten en allerlei bomen die vruchten dragen met zaad erin.’ En zo gebeurde het. </a:t>
            </a:r>
            <a:r>
              <a:rPr lang="nl-NL" sz="3200" baseline="-25000" dirty="0">
                <a:latin typeface="Calibri" panose="020F0502020204030204" pitchFamily="34" charset="0"/>
                <a:ea typeface="Calibri" panose="020F0502020204030204" pitchFamily="34" charset="0"/>
                <a:cs typeface="Calibri" panose="020F0502020204030204" pitchFamily="34" charset="0"/>
              </a:rPr>
              <a:t>12</a:t>
            </a:r>
            <a:r>
              <a:rPr lang="nl-NL" sz="3200" dirty="0">
                <a:latin typeface="Calibri" panose="020F0502020204030204" pitchFamily="34" charset="0"/>
                <a:ea typeface="Calibri" panose="020F0502020204030204" pitchFamily="34" charset="0"/>
                <a:cs typeface="Calibri" panose="020F0502020204030204" pitchFamily="34" charset="0"/>
              </a:rPr>
              <a:t>De aarde bracht jong groen voort: allerlei zaadvormende planten en allerlei bomen die vruchten droegen met zaad erin. En God zag dat het goed was. </a:t>
            </a:r>
            <a:r>
              <a:rPr lang="nl-NL" sz="3200" baseline="-25000" dirty="0">
                <a:latin typeface="Calibri" panose="020F0502020204030204" pitchFamily="34" charset="0"/>
                <a:ea typeface="Calibri" panose="020F0502020204030204" pitchFamily="34" charset="0"/>
                <a:cs typeface="Calibri" panose="020F0502020204030204" pitchFamily="34" charset="0"/>
              </a:rPr>
              <a:t>13</a:t>
            </a:r>
            <a:r>
              <a:rPr lang="nl-NL" sz="3200" dirty="0">
                <a:latin typeface="Calibri" panose="020F0502020204030204" pitchFamily="34" charset="0"/>
                <a:ea typeface="Calibri" panose="020F0502020204030204" pitchFamily="34" charset="0"/>
                <a:cs typeface="Calibri" panose="020F0502020204030204" pitchFamily="34" charset="0"/>
              </a:rPr>
              <a:t>Het werd avond en het werd morgen. De derde dag.</a:t>
            </a:r>
          </a:p>
        </p:txBody>
      </p:sp>
    </p:spTree>
    <p:extLst>
      <p:ext uri="{BB962C8B-B14F-4D97-AF65-F5344CB8AC3E}">
        <p14:creationId xmlns:p14="http://schemas.microsoft.com/office/powerpoint/2010/main" val="477338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052D1-BFD7-C631-A90F-0AFF720F5B3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0161A26-3DD4-4A0C-1E76-57CAFCBFF441}"/>
              </a:ext>
            </a:extLst>
          </p:cNvPr>
          <p:cNvSpPr txBox="1"/>
          <p:nvPr/>
        </p:nvSpPr>
        <p:spPr>
          <a:xfrm>
            <a:off x="513184" y="335902"/>
            <a:ext cx="8080310" cy="5016758"/>
          </a:xfrm>
          <a:prstGeom prst="rect">
            <a:avLst/>
          </a:prstGeom>
          <a:noFill/>
        </p:spPr>
        <p:txBody>
          <a:bodyPr wrap="square">
            <a:spAutoFit/>
          </a:bodyPr>
          <a:lstStyle/>
          <a:p>
            <a:r>
              <a:rPr lang="nl-NL" sz="3200" baseline="-25000" dirty="0"/>
              <a:t>14</a:t>
            </a:r>
            <a:r>
              <a:rPr lang="nl-NL" sz="3200" dirty="0"/>
              <a:t>God zei: ‘Er moeten lichten aan het hemelgewelf komen om de dag te scheiden van de nacht. Ze moeten de seizoenen aangeven en de dagen en de jaren, </a:t>
            </a:r>
            <a:r>
              <a:rPr lang="nl-NL" sz="3200" baseline="-25000" dirty="0"/>
              <a:t>15</a:t>
            </a:r>
            <a:r>
              <a:rPr lang="nl-NL" sz="3200" dirty="0"/>
              <a:t>en ze moeten dienen als lampen aan het hemelgewelf, om licht te geven op de aarde.’ En zo gebeurde het. </a:t>
            </a:r>
            <a:r>
              <a:rPr lang="nl-NL" sz="3200" baseline="-25000" dirty="0"/>
              <a:t>16</a:t>
            </a:r>
            <a:r>
              <a:rPr lang="nl-NL" sz="3200" dirty="0"/>
              <a:t>God maakte de twee grote lichten, het grootste om over de dag te heersen, het kleinere om over de nacht te heersen, en ook de sterren. </a:t>
            </a:r>
          </a:p>
        </p:txBody>
      </p:sp>
    </p:spTree>
    <p:extLst>
      <p:ext uri="{BB962C8B-B14F-4D97-AF65-F5344CB8AC3E}">
        <p14:creationId xmlns:p14="http://schemas.microsoft.com/office/powerpoint/2010/main" val="2842364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BF6D-39B5-03BC-DA81-FAABD292E92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AB775FE-6EC1-2F54-6AC3-9022FF5C72CE}"/>
              </a:ext>
            </a:extLst>
          </p:cNvPr>
          <p:cNvSpPr txBox="1"/>
          <p:nvPr/>
        </p:nvSpPr>
        <p:spPr>
          <a:xfrm>
            <a:off x="289249" y="223935"/>
            <a:ext cx="8285584" cy="4031873"/>
          </a:xfrm>
          <a:prstGeom prst="rect">
            <a:avLst/>
          </a:prstGeom>
          <a:noFill/>
        </p:spPr>
        <p:txBody>
          <a:bodyPr wrap="square">
            <a:spAutoFit/>
          </a:bodyPr>
          <a:lstStyle/>
          <a:p>
            <a:pPr>
              <a:buNone/>
            </a:pPr>
            <a:r>
              <a:rPr lang="nl-NL" sz="3200" baseline="-25000" dirty="0">
                <a:latin typeface="Calibri" panose="020F0502020204030204" pitchFamily="34" charset="0"/>
                <a:ea typeface="Calibri" panose="020F0502020204030204" pitchFamily="34" charset="0"/>
                <a:cs typeface="Calibri" panose="020F0502020204030204" pitchFamily="34" charset="0"/>
              </a:rPr>
              <a:t>17</a:t>
            </a:r>
            <a:r>
              <a:rPr lang="nl-NL" sz="3200" dirty="0">
                <a:latin typeface="Calibri" panose="020F0502020204030204" pitchFamily="34" charset="0"/>
                <a:ea typeface="Calibri" panose="020F0502020204030204" pitchFamily="34" charset="0"/>
                <a:cs typeface="Calibri" panose="020F0502020204030204" pitchFamily="34" charset="0"/>
              </a:rPr>
              <a:t>Hij plaatste ze aan het hemelgewelf om licht te geven op de aarde, </a:t>
            </a:r>
            <a:r>
              <a:rPr lang="nl-NL" sz="3200" baseline="-25000" dirty="0">
                <a:latin typeface="Calibri" panose="020F0502020204030204" pitchFamily="34" charset="0"/>
                <a:ea typeface="Calibri" panose="020F0502020204030204" pitchFamily="34" charset="0"/>
                <a:cs typeface="Calibri" panose="020F0502020204030204" pitchFamily="34" charset="0"/>
              </a:rPr>
              <a:t>18</a:t>
            </a:r>
            <a:r>
              <a:rPr lang="nl-NL" sz="3200" dirty="0">
                <a:latin typeface="Calibri" panose="020F0502020204030204" pitchFamily="34" charset="0"/>
                <a:ea typeface="Calibri" panose="020F0502020204030204" pitchFamily="34" charset="0"/>
                <a:cs typeface="Calibri" panose="020F0502020204030204" pitchFamily="34" charset="0"/>
              </a:rPr>
              <a:t>om te heersen over de dag en de nacht en om het licht te scheiden van de duisternis. En God zag dat het goed was. </a:t>
            </a:r>
            <a:r>
              <a:rPr lang="nl-NL" sz="3200" baseline="-25000" dirty="0">
                <a:latin typeface="Calibri" panose="020F0502020204030204" pitchFamily="34" charset="0"/>
                <a:ea typeface="Calibri" panose="020F0502020204030204" pitchFamily="34" charset="0"/>
                <a:cs typeface="Calibri" panose="020F0502020204030204" pitchFamily="34" charset="0"/>
              </a:rPr>
              <a:t>19</a:t>
            </a:r>
            <a:r>
              <a:rPr lang="nl-NL" sz="3200" dirty="0">
                <a:latin typeface="Calibri" panose="020F0502020204030204" pitchFamily="34" charset="0"/>
                <a:ea typeface="Calibri" panose="020F0502020204030204" pitchFamily="34" charset="0"/>
                <a:cs typeface="Calibri" panose="020F0502020204030204" pitchFamily="34" charset="0"/>
              </a:rPr>
              <a:t>Het werd avond en het werd morgen. De vierde dag.</a:t>
            </a:r>
          </a:p>
          <a:p>
            <a:r>
              <a:rPr lang="nl-NL" sz="3200" baseline="-25000" dirty="0">
                <a:latin typeface="Calibri" panose="020F0502020204030204" pitchFamily="34" charset="0"/>
                <a:ea typeface="Calibri" panose="020F0502020204030204" pitchFamily="34" charset="0"/>
                <a:cs typeface="Calibri" panose="020F0502020204030204" pitchFamily="34" charset="0"/>
              </a:rPr>
              <a:t>20</a:t>
            </a:r>
            <a:r>
              <a:rPr lang="nl-NL" sz="3200" dirty="0">
                <a:latin typeface="Calibri" panose="020F0502020204030204" pitchFamily="34" charset="0"/>
                <a:ea typeface="Calibri" panose="020F0502020204030204" pitchFamily="34" charset="0"/>
                <a:cs typeface="Calibri" panose="020F0502020204030204" pitchFamily="34" charset="0"/>
              </a:rPr>
              <a:t>God zei: ‘Het water moet wemelen van levende wezens, en boven de aarde, langs het hemelgewelf, moeten vogels vliegen.’</a:t>
            </a:r>
          </a:p>
        </p:txBody>
      </p:sp>
    </p:spTree>
    <p:extLst>
      <p:ext uri="{BB962C8B-B14F-4D97-AF65-F5344CB8AC3E}">
        <p14:creationId xmlns:p14="http://schemas.microsoft.com/office/powerpoint/2010/main" val="1236818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5EAFF-5AE0-B0B9-811C-2B2A467A6FD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11B5BF4-4AB2-8B22-409C-F326B2D900D3}"/>
              </a:ext>
            </a:extLst>
          </p:cNvPr>
          <p:cNvSpPr txBox="1"/>
          <p:nvPr/>
        </p:nvSpPr>
        <p:spPr>
          <a:xfrm>
            <a:off x="522514" y="466531"/>
            <a:ext cx="8014996" cy="452431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21</a:t>
            </a:r>
            <a:r>
              <a:rPr lang="nl-NL" sz="3200" dirty="0">
                <a:latin typeface="Calibri" panose="020F0502020204030204" pitchFamily="34" charset="0"/>
                <a:ea typeface="Calibri" panose="020F0502020204030204" pitchFamily="34" charset="0"/>
                <a:cs typeface="Calibri" panose="020F0502020204030204" pitchFamily="34" charset="0"/>
              </a:rPr>
              <a:t>En hij schiep de grote zeemonsters en alle soorten levende wezens waarvan het water wemelt en krioelt, en ook alles wat vleugels heeft. En God zag dat het goed was. </a:t>
            </a:r>
            <a:r>
              <a:rPr lang="nl-NL" sz="3200" baseline="-25000" dirty="0">
                <a:latin typeface="Calibri" panose="020F0502020204030204" pitchFamily="34" charset="0"/>
                <a:ea typeface="Calibri" panose="020F0502020204030204" pitchFamily="34" charset="0"/>
                <a:cs typeface="Calibri" panose="020F0502020204030204" pitchFamily="34" charset="0"/>
              </a:rPr>
              <a:t>22</a:t>
            </a:r>
            <a:r>
              <a:rPr lang="nl-NL" sz="3200" dirty="0">
                <a:latin typeface="Calibri" panose="020F0502020204030204" pitchFamily="34" charset="0"/>
                <a:ea typeface="Calibri" panose="020F0502020204030204" pitchFamily="34" charset="0"/>
                <a:cs typeface="Calibri" panose="020F0502020204030204" pitchFamily="34" charset="0"/>
              </a:rPr>
              <a:t>God zegende ze met de woorden: ‘Wees vruchtbaar en word talrijk en vul het water van de zee. En ook de vogels moeten talrijk worden, overal op aarde.’ </a:t>
            </a:r>
            <a:r>
              <a:rPr lang="nl-NL" sz="3200" baseline="-25000" dirty="0">
                <a:latin typeface="Calibri" panose="020F0502020204030204" pitchFamily="34" charset="0"/>
                <a:ea typeface="Calibri" panose="020F0502020204030204" pitchFamily="34" charset="0"/>
                <a:cs typeface="Calibri" panose="020F0502020204030204" pitchFamily="34" charset="0"/>
              </a:rPr>
              <a:t>23</a:t>
            </a:r>
            <a:r>
              <a:rPr lang="nl-NL" sz="3200" dirty="0">
                <a:latin typeface="Calibri" panose="020F0502020204030204" pitchFamily="34" charset="0"/>
                <a:ea typeface="Calibri" panose="020F0502020204030204" pitchFamily="34" charset="0"/>
                <a:cs typeface="Calibri" panose="020F0502020204030204" pitchFamily="34" charset="0"/>
              </a:rPr>
              <a:t>Het werd avond en het werd morgen. De vijfde dag.</a:t>
            </a:r>
          </a:p>
        </p:txBody>
      </p:sp>
    </p:spTree>
    <p:extLst>
      <p:ext uri="{BB962C8B-B14F-4D97-AF65-F5344CB8AC3E}">
        <p14:creationId xmlns:p14="http://schemas.microsoft.com/office/powerpoint/2010/main" val="4087166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887D-0A1C-BE0C-E0B9-13DDDD51ADB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FB721B6-E47F-1869-C211-BFE7833469D9}"/>
              </a:ext>
            </a:extLst>
          </p:cNvPr>
          <p:cNvSpPr txBox="1"/>
          <p:nvPr/>
        </p:nvSpPr>
        <p:spPr>
          <a:xfrm>
            <a:off x="466531" y="531845"/>
            <a:ext cx="7968342" cy="304698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24</a:t>
            </a:r>
            <a:r>
              <a:rPr lang="nl-NL" sz="3200" dirty="0">
                <a:latin typeface="Calibri" panose="020F0502020204030204" pitchFamily="34" charset="0"/>
                <a:ea typeface="Calibri" panose="020F0502020204030204" pitchFamily="34" charset="0"/>
                <a:cs typeface="Calibri" panose="020F0502020204030204" pitchFamily="34" charset="0"/>
              </a:rPr>
              <a:t>God zei: ‘De aarde moet allerlei levende wezens voortbrengen: vee, kruipende dieren en wilde dieren.’ En zo gebeurde het. </a:t>
            </a:r>
            <a:r>
              <a:rPr lang="nl-NL" sz="3200" baseline="-25000" dirty="0">
                <a:latin typeface="Calibri" panose="020F0502020204030204" pitchFamily="34" charset="0"/>
                <a:ea typeface="Calibri" panose="020F0502020204030204" pitchFamily="34" charset="0"/>
                <a:cs typeface="Calibri" panose="020F0502020204030204" pitchFamily="34" charset="0"/>
              </a:rPr>
              <a:t>25</a:t>
            </a:r>
            <a:r>
              <a:rPr lang="nl-NL" sz="3200" dirty="0">
                <a:latin typeface="Calibri" panose="020F0502020204030204" pitchFamily="34" charset="0"/>
                <a:ea typeface="Calibri" panose="020F0502020204030204" pitchFamily="34" charset="0"/>
                <a:cs typeface="Calibri" panose="020F0502020204030204" pitchFamily="34" charset="0"/>
              </a:rPr>
              <a:t>God maakte alle soorten in het wild levende dieren, al het vee en alles wat op de aardbodem rondkruipt. En God zag dat het goed was.</a:t>
            </a:r>
          </a:p>
        </p:txBody>
      </p:sp>
    </p:spTree>
    <p:extLst>
      <p:ext uri="{BB962C8B-B14F-4D97-AF65-F5344CB8AC3E}">
        <p14:creationId xmlns:p14="http://schemas.microsoft.com/office/powerpoint/2010/main" val="3267397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7F15B-703C-E1F5-0FBB-34A3332BE2E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AF7B9D5-6FC1-6D51-1883-8D26052626DB}"/>
              </a:ext>
            </a:extLst>
          </p:cNvPr>
          <p:cNvSpPr txBox="1"/>
          <p:nvPr/>
        </p:nvSpPr>
        <p:spPr>
          <a:xfrm>
            <a:off x="541176" y="419878"/>
            <a:ext cx="7987004" cy="452431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26</a:t>
            </a:r>
            <a:r>
              <a:rPr lang="nl-NL" sz="3200" dirty="0">
                <a:latin typeface="Calibri" panose="020F0502020204030204" pitchFamily="34" charset="0"/>
                <a:ea typeface="Calibri" panose="020F0502020204030204" pitchFamily="34" charset="0"/>
                <a:cs typeface="Calibri" panose="020F0502020204030204" pitchFamily="34" charset="0"/>
              </a:rPr>
              <a:t>God zei: ‘Laten wij mensen maken die ons evenbeeld zijn, die op ons lijken; zij moeten heerschappij voeren over de vissen van de zee en de vogels van de hemel, over het vee, over de hele aarde en over alles wat daarop rondkruipt.’ </a:t>
            </a:r>
            <a:r>
              <a:rPr lang="nl-NL" sz="3200" baseline="-25000" dirty="0">
                <a:latin typeface="Calibri" panose="020F0502020204030204" pitchFamily="34" charset="0"/>
                <a:ea typeface="Calibri" panose="020F0502020204030204" pitchFamily="34" charset="0"/>
                <a:cs typeface="Calibri" panose="020F0502020204030204" pitchFamily="34" charset="0"/>
              </a:rPr>
              <a:t>27</a:t>
            </a:r>
            <a:r>
              <a:rPr lang="nl-NL" sz="3200" dirty="0">
                <a:latin typeface="Calibri" panose="020F0502020204030204" pitchFamily="34" charset="0"/>
                <a:ea typeface="Calibri" panose="020F0502020204030204" pitchFamily="34" charset="0"/>
                <a:cs typeface="Calibri" panose="020F0502020204030204" pitchFamily="34" charset="0"/>
              </a:rPr>
              <a:t>God schiep de mens als zijn evenbeeld, als evenbeeld van God schiep hij hem, mannelijk en vrouwelijk schiep hij de mensen. </a:t>
            </a:r>
          </a:p>
        </p:txBody>
      </p:sp>
    </p:spTree>
    <p:extLst>
      <p:ext uri="{BB962C8B-B14F-4D97-AF65-F5344CB8AC3E}">
        <p14:creationId xmlns:p14="http://schemas.microsoft.com/office/powerpoint/2010/main" val="3387135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34B5E-E2CB-3AC3-E595-6079D92FA29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E045C21-5394-2F72-FEA7-ED54F7BE4565}"/>
              </a:ext>
            </a:extLst>
          </p:cNvPr>
          <p:cNvSpPr txBox="1"/>
          <p:nvPr/>
        </p:nvSpPr>
        <p:spPr>
          <a:xfrm>
            <a:off x="625151" y="494522"/>
            <a:ext cx="8014996" cy="452431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28</a:t>
            </a:r>
            <a:r>
              <a:rPr lang="nl-NL" sz="3200" dirty="0">
                <a:latin typeface="Calibri" panose="020F0502020204030204" pitchFamily="34" charset="0"/>
                <a:ea typeface="Calibri" panose="020F0502020204030204" pitchFamily="34" charset="0"/>
                <a:cs typeface="Calibri" panose="020F0502020204030204" pitchFamily="34" charset="0"/>
              </a:rPr>
              <a:t>Hij zegende hen en zei tegen hen: ‘Wees vruchtbaar en word talrijk, bevolk de aarde en breng haar onder je gezag: heers over de vissen van de zee, over de vogels van de hemel en over alle dieren die op de aarde rondkruipen.’ </a:t>
            </a:r>
            <a:r>
              <a:rPr lang="nl-NL" sz="3200" baseline="-25000" dirty="0">
                <a:latin typeface="Calibri" panose="020F0502020204030204" pitchFamily="34" charset="0"/>
                <a:ea typeface="Calibri" panose="020F0502020204030204" pitchFamily="34" charset="0"/>
                <a:cs typeface="Calibri" panose="020F0502020204030204" pitchFamily="34" charset="0"/>
              </a:rPr>
              <a:t>29</a:t>
            </a:r>
            <a:r>
              <a:rPr lang="nl-NL" sz="3200" dirty="0">
                <a:latin typeface="Calibri" panose="020F0502020204030204" pitchFamily="34" charset="0"/>
                <a:ea typeface="Calibri" panose="020F0502020204030204" pitchFamily="34" charset="0"/>
                <a:cs typeface="Calibri" panose="020F0502020204030204" pitchFamily="34" charset="0"/>
              </a:rPr>
              <a:t>Ook zei God: ‘Hierbij geef ik jullie alle zaaddragende planten en alle vruchtbomen op de aarde; dat zal jullie voedsel zijn. </a:t>
            </a:r>
          </a:p>
        </p:txBody>
      </p:sp>
    </p:spTree>
    <p:extLst>
      <p:ext uri="{BB962C8B-B14F-4D97-AF65-F5344CB8AC3E}">
        <p14:creationId xmlns:p14="http://schemas.microsoft.com/office/powerpoint/2010/main" val="2708909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C20D-98E4-D2B2-C8EE-549B760B22D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976A6E1-C85B-9A8B-E6D4-D2D6D9208FDC}"/>
              </a:ext>
            </a:extLst>
          </p:cNvPr>
          <p:cNvSpPr txBox="1"/>
          <p:nvPr/>
        </p:nvSpPr>
        <p:spPr>
          <a:xfrm>
            <a:off x="550505" y="569168"/>
            <a:ext cx="7940351" cy="3539430"/>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30</a:t>
            </a:r>
            <a:r>
              <a:rPr lang="nl-NL" sz="3200" dirty="0">
                <a:latin typeface="Calibri" panose="020F0502020204030204" pitchFamily="34" charset="0"/>
                <a:ea typeface="Calibri" panose="020F0502020204030204" pitchFamily="34" charset="0"/>
                <a:cs typeface="Calibri" panose="020F0502020204030204" pitchFamily="34" charset="0"/>
              </a:rPr>
              <a:t>Aan de dieren die in het wild leven, aan de vogels van de hemel en aan de levende wezens die op de aarde rondkruipen, geef ik de groene planten tot voedsel.’ En zo gebeurde het. </a:t>
            </a:r>
            <a:r>
              <a:rPr lang="nl-NL" sz="3200" baseline="-25000" dirty="0">
                <a:latin typeface="Calibri" panose="020F0502020204030204" pitchFamily="34" charset="0"/>
                <a:ea typeface="Calibri" panose="020F0502020204030204" pitchFamily="34" charset="0"/>
                <a:cs typeface="Calibri" panose="020F0502020204030204" pitchFamily="34" charset="0"/>
              </a:rPr>
              <a:t>31</a:t>
            </a:r>
            <a:r>
              <a:rPr lang="nl-NL" sz="3200" dirty="0">
                <a:latin typeface="Calibri" panose="020F0502020204030204" pitchFamily="34" charset="0"/>
                <a:ea typeface="Calibri" panose="020F0502020204030204" pitchFamily="34" charset="0"/>
                <a:cs typeface="Calibri" panose="020F0502020204030204" pitchFamily="34" charset="0"/>
              </a:rPr>
              <a:t>God keek naar alles wat hij had gemaakt en zag dat het zeer goed was. Het werd avond en het werd morgen. De zesde dag.</a:t>
            </a:r>
          </a:p>
        </p:txBody>
      </p:sp>
    </p:spTree>
    <p:extLst>
      <p:ext uri="{BB962C8B-B14F-4D97-AF65-F5344CB8AC3E}">
        <p14:creationId xmlns:p14="http://schemas.microsoft.com/office/powerpoint/2010/main" val="32624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A902-D0B9-38C6-D662-71FC433CA2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D510A-F67E-93F1-754A-931E3C40A483}"/>
              </a:ext>
            </a:extLst>
          </p:cNvPr>
          <p:cNvSpPr>
            <a:spLocks noGrp="1"/>
          </p:cNvSpPr>
          <p:nvPr>
            <p:ph type="title"/>
          </p:nvPr>
        </p:nvSpPr>
        <p:spPr>
          <a:xfrm>
            <a:off x="336550" y="365126"/>
            <a:ext cx="8515350" cy="1325563"/>
          </a:xfrm>
        </p:spPr>
        <p:txBody>
          <a:bodyPr>
            <a:noAutofit/>
          </a:bodyPr>
          <a:lstStyle/>
          <a:p>
            <a:r>
              <a:rPr lang="nl-NL" sz="4100" b="1" dirty="0">
                <a:latin typeface="+mn-lt"/>
              </a:rPr>
              <a:t>Lied 314: 1, 2, 3</a:t>
            </a:r>
            <a:br>
              <a:rPr lang="nl-NL" sz="4100" b="1" dirty="0">
                <a:latin typeface="+mn-lt"/>
              </a:rPr>
            </a:br>
            <a:r>
              <a:rPr lang="nl-NL" sz="4100" b="1" dirty="0">
                <a:solidFill>
                  <a:schemeClr val="bg1">
                    <a:lumMod val="50000"/>
                  </a:schemeClr>
                </a:solidFill>
                <a:latin typeface="+mn-lt"/>
              </a:rPr>
              <a:t>Here Jezus, om Uw woord</a:t>
            </a:r>
          </a:p>
        </p:txBody>
      </p:sp>
    </p:spTree>
    <p:extLst>
      <p:ext uri="{BB962C8B-B14F-4D97-AF65-F5344CB8AC3E}">
        <p14:creationId xmlns:p14="http://schemas.microsoft.com/office/powerpoint/2010/main" val="3600923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EFF11-A239-4EA4-8A42-603C4AA7BCA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90528F2-AB0A-4091-A0DE-5D73BB4F2D4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25ABF6D-C73C-4BE4-B0CE-9C14AD580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7B395660-9A98-4862-ADB9-92A83CB10BFE}"/>
              </a:ext>
            </a:extLst>
          </p:cNvPr>
          <p:cNvSpPr txBox="1"/>
          <p:nvPr/>
        </p:nvSpPr>
        <p:spPr>
          <a:xfrm>
            <a:off x="523783" y="346229"/>
            <a:ext cx="1606858" cy="584775"/>
          </a:xfrm>
          <a:prstGeom prst="rect">
            <a:avLst/>
          </a:prstGeom>
          <a:noFill/>
        </p:spPr>
        <p:txBody>
          <a:bodyPr wrap="square" rtlCol="0">
            <a:spAutoFit/>
          </a:bodyPr>
          <a:lstStyle/>
          <a:p>
            <a:r>
              <a:rPr lang="nl-NL" sz="3200" b="1" dirty="0"/>
              <a:t>NLB 984</a:t>
            </a:r>
          </a:p>
        </p:txBody>
      </p:sp>
    </p:spTree>
    <p:extLst>
      <p:ext uri="{BB962C8B-B14F-4D97-AF65-F5344CB8AC3E}">
        <p14:creationId xmlns:p14="http://schemas.microsoft.com/office/powerpoint/2010/main" val="295898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07849-9E94-4E00-8386-28804165477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20846F5-5C4E-41F1-BF66-B33B81F3396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839AA62-FF8B-4C03-BEC3-EF6486276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24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58F3A-9965-46DF-83C5-682AFF86F69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C3061FB-03EB-4F27-8847-38A14449C34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5BEE4BD-6128-4E71-A9CC-8233E0119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853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5CDB5-D823-4713-BB99-70D539E3B05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09AB4B7-EE6A-436D-BD9D-7625422235E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26B0C59-867B-4E4D-A1FE-74428153E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0587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DC69E-6C24-270D-1CAD-9CB454DB7A57}"/>
              </a:ext>
            </a:extLst>
          </p:cNvPr>
          <p:cNvSpPr>
            <a:spLocks noGrp="1"/>
          </p:cNvSpPr>
          <p:nvPr>
            <p:ph type="title"/>
          </p:nvPr>
        </p:nvSpPr>
        <p:spPr/>
        <p:txBody>
          <a:bodyPr/>
          <a:lstStyle/>
          <a:p>
            <a:r>
              <a:rPr lang="nl-NL" b="1" dirty="0">
                <a:latin typeface="+mn-lt"/>
              </a:rPr>
              <a:t>Schriftlezing: Lucas 20: 20-26</a:t>
            </a:r>
          </a:p>
        </p:txBody>
      </p:sp>
    </p:spTree>
    <p:extLst>
      <p:ext uri="{BB962C8B-B14F-4D97-AF65-F5344CB8AC3E}">
        <p14:creationId xmlns:p14="http://schemas.microsoft.com/office/powerpoint/2010/main" val="1272821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E0D2-6B20-B270-BA92-B49D87DCAD2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FFE8558-03B8-52B8-03C0-A85340690225}"/>
              </a:ext>
            </a:extLst>
          </p:cNvPr>
          <p:cNvSpPr txBox="1"/>
          <p:nvPr/>
        </p:nvSpPr>
        <p:spPr>
          <a:xfrm>
            <a:off x="681135" y="438539"/>
            <a:ext cx="8070979" cy="304698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20</a:t>
            </a:r>
            <a:r>
              <a:rPr lang="nl-NL" sz="3200" dirty="0">
                <a:latin typeface="Calibri" panose="020F0502020204030204" pitchFamily="34" charset="0"/>
                <a:ea typeface="Calibri" panose="020F0502020204030204" pitchFamily="34" charset="0"/>
                <a:cs typeface="Calibri" panose="020F0502020204030204" pitchFamily="34" charset="0"/>
              </a:rPr>
              <a:t>Ze hielden hem echter in de gaten en stuurden er spionnen op uit die zich als rechtvaardigen moesten voordoen, in de hoop hem op een onwettige uitspraak te betrappen, zodat ze hem konden uitleveren aan de overheid, aan het gezag van de prefect. </a:t>
            </a:r>
            <a:r>
              <a:rPr lang="nl-NL" sz="3200" baseline="-25000" dirty="0">
                <a:latin typeface="Calibri" panose="020F0502020204030204" pitchFamily="34" charset="0"/>
                <a:ea typeface="Calibri" panose="020F0502020204030204" pitchFamily="34" charset="0"/>
                <a:cs typeface="Calibri" panose="020F0502020204030204" pitchFamily="34" charset="0"/>
              </a:rPr>
              <a:t>2</a:t>
            </a:r>
            <a:endParaRPr lang="nl-NL"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77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47DB-CA36-2D29-E1F0-A45A159F2B6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F82FDA5-81BA-8E0F-465D-3301DDD21B4B}"/>
              </a:ext>
            </a:extLst>
          </p:cNvPr>
          <p:cNvSpPr txBox="1"/>
          <p:nvPr/>
        </p:nvSpPr>
        <p:spPr>
          <a:xfrm>
            <a:off x="494521" y="466531"/>
            <a:ext cx="7931021" cy="4031873"/>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21</a:t>
            </a:r>
            <a:r>
              <a:rPr lang="nl-NL" sz="3200" dirty="0">
                <a:latin typeface="Calibri" panose="020F0502020204030204" pitchFamily="34" charset="0"/>
                <a:ea typeface="Calibri" panose="020F0502020204030204" pitchFamily="34" charset="0"/>
                <a:cs typeface="Calibri" panose="020F0502020204030204" pitchFamily="34" charset="0"/>
              </a:rPr>
              <a:t>Ze vroegen hem het volgende: ‘Meester, we weten dat wat u zegt en leert juist is en dat u spreekt zonder aanzien des persoons, en dat u in alle oprechtheid onderricht geeft over de weg van God. </a:t>
            </a:r>
            <a:r>
              <a:rPr lang="nl-NL" sz="3200" baseline="-25000" dirty="0">
                <a:latin typeface="Calibri" panose="020F0502020204030204" pitchFamily="34" charset="0"/>
                <a:ea typeface="Calibri" panose="020F0502020204030204" pitchFamily="34" charset="0"/>
                <a:cs typeface="Calibri" panose="020F0502020204030204" pitchFamily="34" charset="0"/>
              </a:rPr>
              <a:t>22</a:t>
            </a:r>
            <a:r>
              <a:rPr lang="nl-NL" sz="3200" dirty="0">
                <a:latin typeface="Calibri" panose="020F0502020204030204" pitchFamily="34" charset="0"/>
                <a:ea typeface="Calibri" panose="020F0502020204030204" pitchFamily="34" charset="0"/>
                <a:cs typeface="Calibri" panose="020F0502020204030204" pitchFamily="34" charset="0"/>
              </a:rPr>
              <a:t>Welnu, is het toegestaan belasting te betalen aan de keizer of niet?’ </a:t>
            </a:r>
            <a:r>
              <a:rPr lang="nl-NL" sz="3200" baseline="-25000" dirty="0">
                <a:latin typeface="Calibri" panose="020F0502020204030204" pitchFamily="34" charset="0"/>
                <a:ea typeface="Calibri" panose="020F0502020204030204" pitchFamily="34" charset="0"/>
                <a:cs typeface="Calibri" panose="020F0502020204030204" pitchFamily="34" charset="0"/>
              </a:rPr>
              <a:t>23</a:t>
            </a:r>
            <a:r>
              <a:rPr lang="nl-NL" sz="3200" dirty="0">
                <a:latin typeface="Calibri" panose="020F0502020204030204" pitchFamily="34" charset="0"/>
                <a:ea typeface="Calibri" panose="020F0502020204030204" pitchFamily="34" charset="0"/>
                <a:cs typeface="Calibri" panose="020F0502020204030204" pitchFamily="34" charset="0"/>
              </a:rPr>
              <a:t>Maar Jezus doorzag hun sluwe opzet en antwoordde:</a:t>
            </a:r>
          </a:p>
        </p:txBody>
      </p:sp>
    </p:spTree>
    <p:extLst>
      <p:ext uri="{BB962C8B-B14F-4D97-AF65-F5344CB8AC3E}">
        <p14:creationId xmlns:p14="http://schemas.microsoft.com/office/powerpoint/2010/main" val="117980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D7866-84EB-FE8A-0BAE-0905B8F303F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EB4B030-B1C6-DC28-274F-288A4EF686E8}"/>
              </a:ext>
            </a:extLst>
          </p:cNvPr>
          <p:cNvSpPr txBox="1"/>
          <p:nvPr/>
        </p:nvSpPr>
        <p:spPr>
          <a:xfrm>
            <a:off x="625151" y="531845"/>
            <a:ext cx="7837714" cy="304698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24</a:t>
            </a:r>
            <a:r>
              <a:rPr lang="nl-NL" sz="3200" dirty="0">
                <a:latin typeface="Calibri" panose="020F0502020204030204" pitchFamily="34" charset="0"/>
                <a:ea typeface="Calibri" panose="020F0502020204030204" pitchFamily="34" charset="0"/>
                <a:cs typeface="Calibri" panose="020F0502020204030204" pitchFamily="34" charset="0"/>
              </a:rPr>
              <a:t>‘Laat mij eens een </a:t>
            </a:r>
            <a:r>
              <a:rPr lang="nl-NL" sz="3200" dirty="0" err="1">
                <a:latin typeface="Calibri" panose="020F0502020204030204" pitchFamily="34" charset="0"/>
                <a:ea typeface="Calibri" panose="020F0502020204030204" pitchFamily="34" charset="0"/>
                <a:cs typeface="Calibri" panose="020F0502020204030204" pitchFamily="34" charset="0"/>
              </a:rPr>
              <a:t>denarie</a:t>
            </a:r>
            <a:r>
              <a:rPr lang="nl-NL" sz="3200" dirty="0">
                <a:latin typeface="Calibri" panose="020F0502020204030204" pitchFamily="34" charset="0"/>
                <a:ea typeface="Calibri" panose="020F0502020204030204" pitchFamily="34" charset="0"/>
                <a:cs typeface="Calibri" panose="020F0502020204030204" pitchFamily="34" charset="0"/>
              </a:rPr>
              <a:t> zien. Van wie zijn de afbeelding en het opschrift op deze munt?’ ‘Van de keizer,’ antwoordden ze. </a:t>
            </a:r>
            <a:r>
              <a:rPr lang="nl-NL" sz="3200" baseline="-25000" dirty="0">
                <a:latin typeface="Calibri" panose="020F0502020204030204" pitchFamily="34" charset="0"/>
                <a:ea typeface="Calibri" panose="020F0502020204030204" pitchFamily="34" charset="0"/>
                <a:cs typeface="Calibri" panose="020F0502020204030204" pitchFamily="34" charset="0"/>
              </a:rPr>
              <a:t>25</a:t>
            </a:r>
            <a:r>
              <a:rPr lang="nl-NL" sz="3200" dirty="0">
                <a:latin typeface="Calibri" panose="020F0502020204030204" pitchFamily="34" charset="0"/>
                <a:ea typeface="Calibri" panose="020F0502020204030204" pitchFamily="34" charset="0"/>
                <a:cs typeface="Calibri" panose="020F0502020204030204" pitchFamily="34" charset="0"/>
              </a:rPr>
              <a:t>Daarop zei hij tegen hen: ‘Geef wat van de keizer is aan de keizer, en geef aan God wat God toebehoort.’ </a:t>
            </a:r>
          </a:p>
        </p:txBody>
      </p:sp>
    </p:spTree>
    <p:extLst>
      <p:ext uri="{BB962C8B-B14F-4D97-AF65-F5344CB8AC3E}">
        <p14:creationId xmlns:p14="http://schemas.microsoft.com/office/powerpoint/2010/main" val="2809143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831BED7-5AAA-0653-164B-5A89E3EE7952}"/>
              </a:ext>
            </a:extLst>
          </p:cNvPr>
          <p:cNvSpPr txBox="1"/>
          <p:nvPr/>
        </p:nvSpPr>
        <p:spPr>
          <a:xfrm>
            <a:off x="522513" y="737119"/>
            <a:ext cx="7847045" cy="255454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26</a:t>
            </a:r>
            <a:r>
              <a:rPr lang="nl-NL" sz="3200" dirty="0">
                <a:latin typeface="Calibri" panose="020F0502020204030204" pitchFamily="34" charset="0"/>
                <a:ea typeface="Calibri" panose="020F0502020204030204" pitchFamily="34" charset="0"/>
                <a:cs typeface="Calibri" panose="020F0502020204030204" pitchFamily="34" charset="0"/>
              </a:rPr>
              <a:t>Ze slaagden er dus niet in om hem ten overstaan van het volk te betrappen op een onwettige uitspraak, en omdat ze geen raad wisten met zijn antwoord, deden ze er het zwijgen toe.</a:t>
            </a:r>
          </a:p>
        </p:txBody>
      </p:sp>
    </p:spTree>
    <p:extLst>
      <p:ext uri="{BB962C8B-B14F-4D97-AF65-F5344CB8AC3E}">
        <p14:creationId xmlns:p14="http://schemas.microsoft.com/office/powerpoint/2010/main" val="804654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6ADC6-5514-A4B0-7658-53B4C3D23B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478BED-5CC5-1FE5-FA16-921F8BC85128}"/>
              </a:ext>
            </a:extLst>
          </p:cNvPr>
          <p:cNvSpPr>
            <a:spLocks noGrp="1"/>
          </p:cNvSpPr>
          <p:nvPr>
            <p:ph type="title"/>
          </p:nvPr>
        </p:nvSpPr>
        <p:spPr/>
        <p:txBody>
          <a:bodyPr/>
          <a:lstStyle/>
          <a:p>
            <a:r>
              <a:rPr lang="nl-NL" sz="4400" b="1" dirty="0">
                <a:latin typeface="+mn-lt"/>
              </a:rPr>
              <a:t>Zingen Lied 326: 1,2,5 en 6</a:t>
            </a:r>
            <a:br>
              <a:rPr lang="nl-NL" sz="4400" b="1" dirty="0">
                <a:latin typeface="+mn-lt"/>
              </a:rPr>
            </a:br>
            <a:r>
              <a:rPr lang="nl-NL" sz="4400" b="1" dirty="0">
                <a:solidFill>
                  <a:schemeClr val="bg1">
                    <a:lumMod val="50000"/>
                  </a:schemeClr>
                </a:solidFill>
                <a:latin typeface="+mn-lt"/>
              </a:rPr>
              <a:t>Van ver van oudsher aangereikt</a:t>
            </a:r>
            <a:endParaRPr lang="nl-NL" dirty="0"/>
          </a:p>
        </p:txBody>
      </p:sp>
    </p:spTree>
    <p:extLst>
      <p:ext uri="{BB962C8B-B14F-4D97-AF65-F5344CB8AC3E}">
        <p14:creationId xmlns:p14="http://schemas.microsoft.com/office/powerpoint/2010/main" val="98349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A50E9FF4-BA5F-434A-8DB7-74B0D2084AE9}"/>
              </a:ext>
            </a:extLst>
          </p:cNvPr>
          <p:cNvSpPr>
            <a:spLocks noGrp="1" noChangeArrowheads="1"/>
          </p:cNvSpPr>
          <p:nvPr>
            <p:ph type="title"/>
          </p:nvPr>
        </p:nvSpPr>
        <p:spPr/>
        <p:txBody>
          <a:bodyPr/>
          <a:lstStyle/>
          <a:p>
            <a:pPr eaLnBrk="1" hangingPunct="1"/>
            <a:endParaRPr lang="nl-NL" altLang="nl-NL" b="1"/>
          </a:p>
        </p:txBody>
      </p:sp>
      <p:pic>
        <p:nvPicPr>
          <p:cNvPr id="35843" name="Tijdelijke aanduiding voor inhoud 4">
            <a:extLst>
              <a:ext uri="{FF2B5EF4-FFF2-40B4-BE49-F238E27FC236}">
                <a16:creationId xmlns:a16="http://schemas.microsoft.com/office/drawing/2014/main" id="{4ECBB6C3-6FD0-4369-8E7E-9D919938C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1913"/>
            <a:ext cx="9144000" cy="7127876"/>
          </a:xfrm>
        </p:spPr>
      </p:pic>
      <p:sp>
        <p:nvSpPr>
          <p:cNvPr id="2" name="Tekstvak 1">
            <a:extLst>
              <a:ext uri="{FF2B5EF4-FFF2-40B4-BE49-F238E27FC236}">
                <a16:creationId xmlns:a16="http://schemas.microsoft.com/office/drawing/2014/main" id="{9A4400C8-88A8-4ED7-8026-0E71D670DBA0}"/>
              </a:ext>
            </a:extLst>
          </p:cNvPr>
          <p:cNvSpPr txBox="1"/>
          <p:nvPr/>
        </p:nvSpPr>
        <p:spPr>
          <a:xfrm>
            <a:off x="193729" y="147234"/>
            <a:ext cx="2619213" cy="646331"/>
          </a:xfrm>
          <a:prstGeom prst="rect">
            <a:avLst/>
          </a:prstGeom>
          <a:noFill/>
        </p:spPr>
        <p:txBody>
          <a:bodyPr wrap="square" rtlCol="0">
            <a:spAutoFit/>
          </a:bodyPr>
          <a:lstStyle/>
          <a:p>
            <a:r>
              <a:rPr lang="nl-NL" sz="3600" b="1" dirty="0"/>
              <a:t>NLB 314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78FCA-801E-4E6B-8988-00CC5E948BE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50803FE-CD2E-49B8-9603-D8C4077E916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A7D9020-6E0C-4583-87F2-B9DD6D41A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57E07B12-AC2A-4181-871C-01085ECFB4A4}"/>
              </a:ext>
            </a:extLst>
          </p:cNvPr>
          <p:cNvSpPr txBox="1"/>
          <p:nvPr/>
        </p:nvSpPr>
        <p:spPr>
          <a:xfrm>
            <a:off x="351692" y="375138"/>
            <a:ext cx="2128661" cy="584775"/>
          </a:xfrm>
          <a:prstGeom prst="rect">
            <a:avLst/>
          </a:prstGeom>
          <a:noFill/>
        </p:spPr>
        <p:txBody>
          <a:bodyPr wrap="square" rtlCol="0">
            <a:spAutoFit/>
          </a:bodyPr>
          <a:lstStyle/>
          <a:p>
            <a:r>
              <a:rPr lang="nl-NL" sz="3200" b="1" dirty="0"/>
              <a:t>NLB 326</a:t>
            </a:r>
          </a:p>
        </p:txBody>
      </p:sp>
    </p:spTree>
    <p:extLst>
      <p:ext uri="{BB962C8B-B14F-4D97-AF65-F5344CB8AC3E}">
        <p14:creationId xmlns:p14="http://schemas.microsoft.com/office/powerpoint/2010/main" val="1513087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2D048-0005-401F-90E7-BCCAAE094BF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1B8ACB1-8D52-42F1-B057-A727993EE5D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223543D-94E6-462D-8560-E1C63CDF8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679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8322B-8C34-4CD7-AE29-1F1CF452566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0DF77DC-1381-4B84-9143-4AB40BF06C7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509A5FA-1ADC-436F-AB5F-A0B69046E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7222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9E45B-523A-445E-B877-AD64030B1B5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0E91B89-16CA-4622-93FE-373B520566B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50FA24D-5B7A-424F-9F1C-C5797A7FF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1337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AE16B-F1C1-95DA-223F-621A6622ED0A}"/>
              </a:ext>
            </a:extLst>
          </p:cNvPr>
          <p:cNvSpPr>
            <a:spLocks noGrp="1"/>
          </p:cNvSpPr>
          <p:nvPr>
            <p:ph type="title"/>
          </p:nvPr>
        </p:nvSpPr>
        <p:spPr/>
        <p:txBody>
          <a:bodyPr/>
          <a:lstStyle/>
          <a:p>
            <a:r>
              <a:rPr lang="nl-NL" b="1" dirty="0">
                <a:latin typeface="+mn-lt"/>
              </a:rPr>
              <a:t>Overdenking</a:t>
            </a:r>
          </a:p>
        </p:txBody>
      </p:sp>
    </p:spTree>
    <p:extLst>
      <p:ext uri="{BB962C8B-B14F-4D97-AF65-F5344CB8AC3E}">
        <p14:creationId xmlns:p14="http://schemas.microsoft.com/office/powerpoint/2010/main" val="3756306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187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144A6CD-F3EB-7CDD-01FC-3C9908F50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066"/>
            <a:ext cx="9144000" cy="4605867"/>
          </a:xfrm>
          <a:prstGeom prst="rect">
            <a:avLst/>
          </a:prstGeom>
        </p:spPr>
      </p:pic>
    </p:spTree>
    <p:extLst>
      <p:ext uri="{BB962C8B-B14F-4D97-AF65-F5344CB8AC3E}">
        <p14:creationId xmlns:p14="http://schemas.microsoft.com/office/powerpoint/2010/main" val="3684258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C4CF22-B7E2-0E99-7AC5-C1A7D47D3334}"/>
            </a:ext>
          </a:extLst>
        </p:cNvPr>
        <p:cNvGrpSpPr/>
        <p:nvPr/>
      </p:nvGrpSpPr>
      <p:grpSpPr>
        <a:xfrm>
          <a:off x="0" y="0"/>
          <a:ext cx="0" cy="0"/>
          <a:chOff x="0" y="0"/>
          <a:chExt cx="0" cy="0"/>
        </a:xfrm>
      </p:grpSpPr>
    </p:spTree>
    <p:extLst>
      <p:ext uri="{BB962C8B-B14F-4D97-AF65-F5344CB8AC3E}">
        <p14:creationId xmlns:p14="http://schemas.microsoft.com/office/powerpoint/2010/main" val="2796779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650" y="365126"/>
            <a:ext cx="8515350" cy="1325563"/>
          </a:xfrm>
        </p:spPr>
        <p:txBody>
          <a:bodyPr>
            <a:noAutofit/>
          </a:bodyPr>
          <a:lstStyle/>
          <a:p>
            <a:r>
              <a:rPr lang="nl-NL" sz="4500" b="1" dirty="0">
                <a:latin typeface="+mn-lt"/>
              </a:rPr>
              <a:t>Zingen Lied 868: 1,3 en 5</a:t>
            </a:r>
            <a:br>
              <a:rPr lang="nl-NL" sz="4500" b="1" dirty="0">
                <a:latin typeface="+mn-lt"/>
              </a:rPr>
            </a:br>
            <a:r>
              <a:rPr lang="nl-NL" sz="4500" b="1" dirty="0">
                <a:solidFill>
                  <a:schemeClr val="bg1">
                    <a:lumMod val="50000"/>
                  </a:schemeClr>
                </a:solidFill>
                <a:latin typeface="+mn-lt"/>
              </a:rPr>
              <a:t>Lof zij de Heer, de almachtige koning der ere</a:t>
            </a:r>
          </a:p>
        </p:txBody>
      </p:sp>
    </p:spTree>
    <p:extLst>
      <p:ext uri="{BB962C8B-B14F-4D97-AF65-F5344CB8AC3E}">
        <p14:creationId xmlns:p14="http://schemas.microsoft.com/office/powerpoint/2010/main" val="3961899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0A7F122-1C47-4913-AF8F-56170B1AB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868</a:t>
            </a:r>
          </a:p>
        </p:txBody>
      </p:sp>
    </p:spTree>
    <p:extLst>
      <p:ext uri="{BB962C8B-B14F-4D97-AF65-F5344CB8AC3E}">
        <p14:creationId xmlns:p14="http://schemas.microsoft.com/office/powerpoint/2010/main" val="377866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612752D7-2F62-4330-B1B2-503504C07B25}"/>
              </a:ext>
            </a:extLst>
          </p:cNvPr>
          <p:cNvSpPr>
            <a:spLocks noGrp="1" noChangeArrowheads="1"/>
          </p:cNvSpPr>
          <p:nvPr>
            <p:ph type="title"/>
          </p:nvPr>
        </p:nvSpPr>
        <p:spPr/>
        <p:txBody>
          <a:bodyPr/>
          <a:lstStyle/>
          <a:p>
            <a:pPr eaLnBrk="1" hangingPunct="1"/>
            <a:endParaRPr lang="nl-NL" altLang="nl-NL"/>
          </a:p>
        </p:txBody>
      </p:sp>
      <p:pic>
        <p:nvPicPr>
          <p:cNvPr id="36867" name="Tijdelijke aanduiding voor inhoud 4">
            <a:extLst>
              <a:ext uri="{FF2B5EF4-FFF2-40B4-BE49-F238E27FC236}">
                <a16:creationId xmlns:a16="http://schemas.microsoft.com/office/drawing/2014/main" id="{CBF9C519-D1DB-40E5-9468-730768629F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0813"/>
            <a:ext cx="9223375" cy="6818312"/>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1E863A-6940-457C-A634-76C7A27DD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7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FB470EE-4CEC-4B39-8014-51D7E260C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430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3BD3F3D-807F-41FC-9478-24FBF50A2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1921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7B4B773-9C41-4963-A355-49F2C3030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6288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E12F93-0B65-432D-9F32-2BB5688F9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339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p:txBody>
          <a:bodyPr>
            <a:noAutofit/>
          </a:bodyPr>
          <a:lstStyle/>
          <a:p>
            <a:r>
              <a:rPr lang="nl-NL" sz="4500" b="1" dirty="0">
                <a:latin typeface="+mn-lt"/>
              </a:rPr>
              <a:t>Kinderen komen terug in de kerk</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2430333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FDBD3-4B02-DB6C-95C0-3E384CDA1C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CCCE35-91D6-35CB-81F0-D3F94AF9DF18}"/>
              </a:ext>
            </a:extLst>
          </p:cNvPr>
          <p:cNvSpPr>
            <a:spLocks noGrp="1"/>
          </p:cNvSpPr>
          <p:nvPr>
            <p:ph type="title"/>
          </p:nvPr>
        </p:nvSpPr>
        <p:spPr>
          <a:xfrm>
            <a:off x="397422" y="217982"/>
            <a:ext cx="8515350" cy="2031232"/>
          </a:xfrm>
        </p:spPr>
        <p:txBody>
          <a:bodyPr>
            <a:noAutofit/>
          </a:bodyPr>
          <a:lstStyle/>
          <a:p>
            <a:br>
              <a:rPr lang="nl-NL" sz="4500" b="1" dirty="0">
                <a:latin typeface="+mn-lt"/>
              </a:rPr>
            </a:br>
            <a:r>
              <a:rPr lang="nl-NL" sz="4500" b="1" dirty="0">
                <a:latin typeface="+mn-lt"/>
              </a:rPr>
              <a:t>Kinderlied Lied 33</a:t>
            </a:r>
            <a:br>
              <a:rPr lang="nl-NL" sz="4500" b="1" dirty="0">
                <a:latin typeface="+mn-lt"/>
              </a:rPr>
            </a:br>
            <a:r>
              <a:rPr lang="en-US" b="1" i="0" dirty="0">
                <a:solidFill>
                  <a:schemeClr val="bg1">
                    <a:lumMod val="50000"/>
                  </a:schemeClr>
                </a:solidFill>
                <a:effectLst/>
                <a:latin typeface="Calibri" panose="020F0502020204030204" pitchFamily="34" charset="0"/>
              </a:rPr>
              <a:t>Jesus’ love is very wonderful-</a:t>
            </a:r>
            <a:br>
              <a:rPr lang="en-US" b="1" i="0" dirty="0">
                <a:solidFill>
                  <a:schemeClr val="bg1">
                    <a:lumMod val="50000"/>
                  </a:schemeClr>
                </a:solidFill>
                <a:effectLst/>
                <a:latin typeface="Calibri" panose="020F0502020204030204" pitchFamily="34" charset="0"/>
              </a:rPr>
            </a:br>
            <a:r>
              <a:rPr lang="nl-NL" b="1" i="0" dirty="0">
                <a:solidFill>
                  <a:schemeClr val="bg1">
                    <a:lumMod val="50000"/>
                  </a:schemeClr>
                </a:solidFill>
                <a:effectLst/>
                <a:latin typeface="Calibri" panose="020F0502020204030204" pitchFamily="34" charset="0"/>
              </a:rPr>
              <a:t>Zie hoe groot Jezus’ liefde is</a:t>
            </a:r>
            <a:endParaRPr lang="nl-NL" b="1" dirty="0">
              <a:solidFill>
                <a:schemeClr val="bg1">
                  <a:lumMod val="50000"/>
                </a:schemeClr>
              </a:solidFill>
              <a:latin typeface="+mn-lt"/>
            </a:endParaRPr>
          </a:p>
        </p:txBody>
      </p:sp>
    </p:spTree>
    <p:extLst>
      <p:ext uri="{BB962C8B-B14F-4D97-AF65-F5344CB8AC3E}">
        <p14:creationId xmlns:p14="http://schemas.microsoft.com/office/powerpoint/2010/main" val="1117941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F36A6-13E8-4905-A516-C9619CBBAADF}"/>
              </a:ext>
            </a:extLst>
          </p:cNvPr>
          <p:cNvSpPr>
            <a:spLocks noGrp="1"/>
          </p:cNvSpPr>
          <p:nvPr>
            <p:ph type="title"/>
          </p:nvPr>
        </p:nvSpPr>
        <p:spPr/>
        <p:txBody>
          <a:bodyPr/>
          <a:lstStyle/>
          <a:p>
            <a:r>
              <a:rPr lang="nl-NL" b="1"/>
              <a:t>KEE 33</a:t>
            </a:r>
          </a:p>
        </p:txBody>
      </p:sp>
      <p:sp>
        <p:nvSpPr>
          <p:cNvPr id="3" name="Tijdelijke aanduiding voor inhoud 2">
            <a:extLst>
              <a:ext uri="{FF2B5EF4-FFF2-40B4-BE49-F238E27FC236}">
                <a16:creationId xmlns:a16="http://schemas.microsoft.com/office/drawing/2014/main" id="{FE5286E6-4066-48B3-B0CA-3B2921446C7B}"/>
              </a:ext>
            </a:extLst>
          </p:cNvPr>
          <p:cNvSpPr>
            <a:spLocks noGrp="1"/>
          </p:cNvSpPr>
          <p:nvPr>
            <p:ph idx="1"/>
          </p:nvPr>
        </p:nvSpPr>
        <p:spPr/>
        <p:txBody>
          <a:bodyPr/>
          <a:lstStyle/>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Jesus’ love is very wonderful.</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Jesus’ love is very wonderful.</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Jesus’ love is very wonderful,</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so wonderful love</a:t>
            </a:r>
            <a:r>
              <a:rPr lang="nl-NL" sz="3600" dirty="0">
                <a:effectLst/>
                <a:latin typeface="Arial" panose="020B0604020202020204" pitchFamily="34" charset="0"/>
                <a:ea typeface="PMingLiU" panose="02020500000000000000" pitchFamily="18" charset="-120"/>
                <a:cs typeface="Arial" panose="020B0604020202020204" pitchFamily="34" charset="0"/>
              </a:rPr>
              <a: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34971690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86A12-8E1E-42E3-8CA2-5B635295519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CC0DDB1-CC85-4F21-BBB9-3932C698738D}"/>
              </a:ext>
            </a:extLst>
          </p:cNvPr>
          <p:cNvSpPr>
            <a:spLocks noGrp="1"/>
          </p:cNvSpPr>
          <p:nvPr>
            <p:ph idx="1"/>
          </p:nvPr>
        </p:nvSpPr>
        <p:spPr/>
        <p:txBody>
          <a:bodyPr/>
          <a:lstStyle/>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So high you can’t get over it,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So deep you can’t get under it.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en-GB" sz="3600" dirty="0">
                <a:effectLst/>
                <a:latin typeface="Arial" panose="020B0604020202020204" pitchFamily="34" charset="0"/>
                <a:ea typeface="PMingLiU" panose="02020500000000000000" pitchFamily="18" charset="-120"/>
                <a:cs typeface="Arial" panose="020B0604020202020204" pitchFamily="34" charset="0"/>
              </a:rPr>
              <a:t>So wide you can’t get a-round it.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Oh,</a:t>
            </a:r>
            <a:r>
              <a:rPr lang="en-GB" sz="3600" dirty="0">
                <a:effectLst/>
                <a:latin typeface="Arial" panose="020B0604020202020204" pitchFamily="34" charset="0"/>
                <a:ea typeface="PMingLiU" panose="02020500000000000000" pitchFamily="18" charset="-120"/>
                <a:cs typeface="Arial" panose="020B0604020202020204" pitchFamily="34" charset="0"/>
              </a:rPr>
              <a:t> wonderful</a:t>
            </a:r>
            <a:r>
              <a:rPr lang="nl-NL" sz="3600" dirty="0">
                <a:effectLst/>
                <a:latin typeface="Arial" panose="020B0604020202020204" pitchFamily="34" charset="0"/>
                <a:ea typeface="PMingLiU" panose="02020500000000000000" pitchFamily="18" charset="-120"/>
                <a:cs typeface="Arial" panose="020B0604020202020204" pitchFamily="34" charset="0"/>
              </a:rPr>
              <a:t> love.</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a:lnSpc>
                <a:spcPct val="115000"/>
              </a:lnSpc>
              <a:spcAft>
                <a:spcPts val="0"/>
              </a:spcAft>
            </a:pPr>
            <a:r>
              <a:rPr lang="nl-NL" sz="1800" dirty="0">
                <a:effectLst/>
                <a:latin typeface="Arial" panose="020B0604020202020204" pitchFamily="34" charset="0"/>
                <a:ea typeface="PMingLiU" panose="02020500000000000000" pitchFamily="18" charset="-120"/>
                <a:cs typeface="Arial" panose="020B0604020202020204" pitchFamily="34" charset="0"/>
              </a:rPr>
              <a:t> </a:t>
            </a:r>
            <a:endParaRPr lang="nl-NL" sz="1800" dirty="0">
              <a:effectLst/>
              <a:latin typeface="Calibri" panose="020F0502020204030204" pitchFamily="34" charset="0"/>
              <a:ea typeface="PMingLiU" panose="02020500000000000000" pitchFamily="18" charset="-120"/>
              <a:cs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1017803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299C6-2090-4962-A23A-7D15787C650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BC566F5-CD40-4C98-8572-FFBEF1C181F5}"/>
              </a:ext>
            </a:extLst>
          </p:cNvPr>
          <p:cNvSpPr>
            <a:spLocks noGrp="1"/>
          </p:cNvSpPr>
          <p:nvPr>
            <p:ph idx="1"/>
          </p:nvPr>
        </p:nvSpPr>
        <p:spPr/>
        <p:txBody>
          <a:bodyPr/>
          <a:lstStyle/>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Zie hoe groot Jezus liefde is.</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Zie hoe groot Jezus liefde is.</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Zie hoe groot Jezus liefde is.</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Zijn liefde is groot.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404975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263923E4-0EBC-4D5F-BFA7-EBB5C3333A66}"/>
              </a:ext>
            </a:extLst>
          </p:cNvPr>
          <p:cNvSpPr>
            <a:spLocks noGrp="1" noChangeArrowheads="1"/>
          </p:cNvSpPr>
          <p:nvPr>
            <p:ph type="title"/>
          </p:nvPr>
        </p:nvSpPr>
        <p:spPr/>
        <p:txBody>
          <a:bodyPr/>
          <a:lstStyle/>
          <a:p>
            <a:pPr eaLnBrk="1" hangingPunct="1"/>
            <a:endParaRPr lang="nl-NL" altLang="nl-NL"/>
          </a:p>
        </p:txBody>
      </p:sp>
      <p:pic>
        <p:nvPicPr>
          <p:cNvPr id="37891" name="Tijdelijke aanduiding voor inhoud 4">
            <a:extLst>
              <a:ext uri="{FF2B5EF4-FFF2-40B4-BE49-F238E27FC236}">
                <a16:creationId xmlns:a16="http://schemas.microsoft.com/office/drawing/2014/main" id="{EDF89903-3C62-4458-B903-2144418AD5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7063"/>
            <a:ext cx="9144000" cy="7974013"/>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D2636-1167-4705-B95A-36D8ECDC0E7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F374270-DE4C-4606-B7E6-745E932DB1E0}"/>
              </a:ext>
            </a:extLst>
          </p:cNvPr>
          <p:cNvSpPr>
            <a:spLocks noGrp="1"/>
          </p:cNvSpPr>
          <p:nvPr>
            <p:ph idx="1"/>
          </p:nvPr>
        </p:nvSpPr>
        <p:spPr/>
        <p:txBody>
          <a:bodyPr/>
          <a:lstStyle/>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Zo hoog, je kunt er niet overheen,</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zo diep, je kunt er niet onderdoor,</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zo wijd, je kunt er niet omheen.</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spcAft>
                <a:spcPts val="0"/>
              </a:spcAft>
              <a:buNone/>
            </a:pPr>
            <a:r>
              <a:rPr lang="nl-NL" sz="3600" dirty="0">
                <a:effectLst/>
                <a:latin typeface="Arial" panose="020B0604020202020204" pitchFamily="34" charset="0"/>
                <a:ea typeface="PMingLiU" panose="02020500000000000000" pitchFamily="18" charset="-120"/>
                <a:cs typeface="Arial" panose="020B0604020202020204" pitchFamily="34" charset="0"/>
              </a:rPr>
              <a:t>Zijn liefde is groot.</a:t>
            </a: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pPr>
              <a:lnSpc>
                <a:spcPct val="115000"/>
              </a:lnSpc>
              <a:spcAft>
                <a:spcPts val="0"/>
              </a:spcAft>
            </a:pPr>
            <a:endParaRPr lang="nl-NL" sz="36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393492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17E3C-F899-9DEA-0E60-EC67081872DF}"/>
              </a:ext>
            </a:extLst>
          </p:cNvPr>
          <p:cNvSpPr>
            <a:spLocks noGrp="1"/>
          </p:cNvSpPr>
          <p:nvPr>
            <p:ph type="title"/>
          </p:nvPr>
        </p:nvSpPr>
        <p:spPr>
          <a:xfrm>
            <a:off x="628650" y="365126"/>
            <a:ext cx="7886700" cy="2840529"/>
          </a:xfrm>
        </p:spPr>
        <p:txBody>
          <a:bodyPr>
            <a:normAutofit/>
          </a:bodyPr>
          <a:lstStyle/>
          <a:p>
            <a:r>
              <a:rPr lang="nl-NL" b="1" dirty="0">
                <a:latin typeface="+mn-lt"/>
              </a:rPr>
              <a:t>Dienst van het antwoord</a:t>
            </a:r>
            <a:br>
              <a:rPr lang="nl-NL" b="1" dirty="0">
                <a:latin typeface="+mn-lt"/>
              </a:rPr>
            </a:br>
            <a:br>
              <a:rPr lang="nl-NL" b="1" dirty="0">
                <a:latin typeface="+mn-lt"/>
              </a:rPr>
            </a:br>
            <a:r>
              <a:rPr lang="nl-NL" b="1" dirty="0">
                <a:solidFill>
                  <a:schemeClr val="bg1">
                    <a:lumMod val="50000"/>
                  </a:schemeClr>
                </a:solidFill>
                <a:latin typeface="+mn-lt"/>
              </a:rPr>
              <a:t>Dankgebed, voorbeden, stil gebed, Onze Vader (gesproken)</a:t>
            </a:r>
          </a:p>
        </p:txBody>
      </p:sp>
    </p:spTree>
    <p:extLst>
      <p:ext uri="{BB962C8B-B14F-4D97-AF65-F5344CB8AC3E}">
        <p14:creationId xmlns:p14="http://schemas.microsoft.com/office/powerpoint/2010/main" val="2122639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a:t>
            </a:r>
            <a:r>
              <a:rPr kumimoji="0" lang="nl-NL" sz="4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zondag 11 – 05 - 2025</a:t>
            </a:r>
            <a:endPar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de diaconie.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de kerk.</a:t>
            </a:r>
          </a:p>
        </p:txBody>
      </p:sp>
    </p:spTree>
    <p:extLst>
      <p:ext uri="{BB962C8B-B14F-4D97-AF65-F5344CB8AC3E}">
        <p14:creationId xmlns:p14="http://schemas.microsoft.com/office/powerpoint/2010/main" val="10366109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9C61C-B73E-4AE4-A3BD-2330900775C4}"/>
              </a:ext>
            </a:extLst>
          </p:cNvPr>
          <p:cNvSpPr>
            <a:spLocks noGrp="1"/>
          </p:cNvSpPr>
          <p:nvPr>
            <p:ph type="title"/>
          </p:nvPr>
        </p:nvSpPr>
        <p:spPr/>
        <p:txBody>
          <a:bodyPr/>
          <a:lstStyle/>
          <a:p>
            <a:endParaRPr lang="nl-NL"/>
          </a:p>
        </p:txBody>
      </p:sp>
      <p:graphicFrame>
        <p:nvGraphicFramePr>
          <p:cNvPr id="4" name="Tijdelijke aanduiding voor inhoud 3">
            <a:hlinkClick r:id="" action="ppaction://ole?verb=0"/>
            <a:extLst>
              <a:ext uri="{FF2B5EF4-FFF2-40B4-BE49-F238E27FC236}">
                <a16:creationId xmlns:a16="http://schemas.microsoft.com/office/drawing/2014/main" id="{688CBBAB-0DA3-4F89-8C79-1BE2F0CF09E0}"/>
              </a:ext>
            </a:extLst>
          </p:cNvPr>
          <p:cNvGraphicFramePr>
            <a:graphicFrameLocks noGrp="1" noChangeAspect="1"/>
          </p:cNvGraphicFramePr>
          <p:nvPr>
            <p:ph idx="1"/>
          </p:nvPr>
        </p:nvGraphicFramePr>
        <p:xfrm>
          <a:off x="168442" y="68011"/>
          <a:ext cx="8807116" cy="6633578"/>
        </p:xfrm>
        <a:graphic>
          <a:graphicData uri="http://schemas.openxmlformats.org/presentationml/2006/ole">
            <mc:AlternateContent xmlns:mc="http://schemas.openxmlformats.org/markup-compatibility/2006">
              <mc:Choice xmlns:v="urn:schemas-microsoft-com:vml" Requires="v">
                <p:oleObj name="Presentation" r:id="rId2" imgW="4572180" imgH="3428972" progId="PowerPoint.Show.12">
                  <p:embed/>
                </p:oleObj>
              </mc:Choice>
              <mc:Fallback>
                <p:oleObj name="Presentation" r:id="rId2" imgW="4572180" imgH="3428972" progId="PowerPoint.Show.12">
                  <p:embed/>
                  <p:pic>
                    <p:nvPicPr>
                      <p:cNvPr id="4" name="Tijdelijke aanduiding voor inhoud 3">
                        <a:hlinkClick r:id="" action="ppaction://ole?verb=0"/>
                        <a:extLst>
                          <a:ext uri="{FF2B5EF4-FFF2-40B4-BE49-F238E27FC236}">
                            <a16:creationId xmlns:a16="http://schemas.microsoft.com/office/drawing/2014/main" id="{688CBBAB-0DA3-4F89-8C79-1BE2F0CF09E0}"/>
                          </a:ext>
                        </a:extLst>
                      </p:cNvPr>
                      <p:cNvPicPr/>
                      <p:nvPr/>
                    </p:nvPicPr>
                    <p:blipFill>
                      <a:blip r:embed="rId3"/>
                      <a:stretch>
                        <a:fillRect/>
                      </a:stretch>
                    </p:blipFill>
                    <p:spPr>
                      <a:xfrm>
                        <a:off x="168442" y="68011"/>
                        <a:ext cx="8807116" cy="6633578"/>
                      </a:xfrm>
                      <a:prstGeom prst="rect">
                        <a:avLst/>
                      </a:prstGeom>
                    </p:spPr>
                  </p:pic>
                </p:oleObj>
              </mc:Fallback>
            </mc:AlternateContent>
          </a:graphicData>
        </a:graphic>
      </p:graphicFrame>
    </p:spTree>
    <p:extLst>
      <p:ext uri="{BB962C8B-B14F-4D97-AF65-F5344CB8AC3E}">
        <p14:creationId xmlns:p14="http://schemas.microsoft.com/office/powerpoint/2010/main" val="34872124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2157357"/>
          </a:xfrm>
        </p:spPr>
        <p:txBody>
          <a:bodyPr>
            <a:noAutofit/>
          </a:bodyPr>
          <a:lstStyle/>
          <a:p>
            <a:r>
              <a:rPr lang="nl-NL" sz="4500" b="1" dirty="0">
                <a:latin typeface="+mn-lt"/>
              </a:rPr>
              <a:t>Slotlied: 8a: 1,2,3,4,5 en 6</a:t>
            </a:r>
            <a:br>
              <a:rPr lang="nl-NL" sz="4500" b="1" dirty="0">
                <a:latin typeface="+mn-lt"/>
              </a:rPr>
            </a:br>
            <a:r>
              <a:rPr lang="nl-NL" sz="4500" b="1" dirty="0">
                <a:solidFill>
                  <a:schemeClr val="bg1">
                    <a:lumMod val="50000"/>
                  </a:schemeClr>
                </a:solidFill>
                <a:latin typeface="+mn-lt"/>
              </a:rPr>
              <a:t>Heer, onze Heer, hoe heerlijk is Uw naam</a:t>
            </a:r>
          </a:p>
        </p:txBody>
      </p:sp>
    </p:spTree>
    <p:extLst>
      <p:ext uri="{BB962C8B-B14F-4D97-AF65-F5344CB8AC3E}">
        <p14:creationId xmlns:p14="http://schemas.microsoft.com/office/powerpoint/2010/main" val="3959494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75CE2-8760-497D-9052-A1E4C0788C6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801982F-1863-406C-8C49-EDE61F89EC8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8E614E5-1029-42AE-A2DF-8B3FAEED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DDFC0FD8-4F45-4E69-84C0-5D2FD7EA4573}"/>
              </a:ext>
            </a:extLst>
          </p:cNvPr>
          <p:cNvSpPr txBox="1"/>
          <p:nvPr/>
        </p:nvSpPr>
        <p:spPr>
          <a:xfrm>
            <a:off x="483326" y="376516"/>
            <a:ext cx="2481943" cy="584775"/>
          </a:xfrm>
          <a:prstGeom prst="rect">
            <a:avLst/>
          </a:prstGeom>
          <a:noFill/>
        </p:spPr>
        <p:txBody>
          <a:bodyPr wrap="square" rtlCol="0">
            <a:spAutoFit/>
          </a:bodyPr>
          <a:lstStyle/>
          <a:p>
            <a:r>
              <a:rPr lang="nl-NL" sz="3200" b="1" dirty="0"/>
              <a:t>NLB 8a</a:t>
            </a:r>
          </a:p>
        </p:txBody>
      </p:sp>
    </p:spTree>
    <p:extLst>
      <p:ext uri="{BB962C8B-B14F-4D97-AF65-F5344CB8AC3E}">
        <p14:creationId xmlns:p14="http://schemas.microsoft.com/office/powerpoint/2010/main" val="4207726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9BC73-8AAD-46B3-A0B0-7523A4765E2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A2E2323-81F7-41A9-908A-7B509D887FC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A1FEF13-8A8F-4787-A4D2-0C6B289BD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389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CD5BA-6B99-444B-B259-C6483ADB21C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91DCB57-4170-4F51-960B-A7A24E6A037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09F7F0E-EC99-47C0-8115-751E808FC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4128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8038E-0218-4AA5-8459-A0E82DA9635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1E8127D-3377-4EDD-BF54-827C59AFE3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F90E65B-41EA-4AE0-A23F-CCD397407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8784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F11D0-8641-4F85-877C-9290CC0AA49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87AFC8D-4893-4285-80DA-F6AC69895259}"/>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A4E2A2B-20B2-4C95-A3D0-E05E8B213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83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DD9A11C9-18B5-4E8E-8B8E-6932F7226862}"/>
              </a:ext>
            </a:extLst>
          </p:cNvPr>
          <p:cNvSpPr>
            <a:spLocks noGrp="1" noChangeArrowheads="1"/>
          </p:cNvSpPr>
          <p:nvPr>
            <p:ph type="title"/>
          </p:nvPr>
        </p:nvSpPr>
        <p:spPr/>
        <p:txBody>
          <a:bodyPr/>
          <a:lstStyle/>
          <a:p>
            <a:pPr eaLnBrk="1" hangingPunct="1"/>
            <a:endParaRPr lang="nl-NL" altLang="nl-NL"/>
          </a:p>
        </p:txBody>
      </p:sp>
      <p:pic>
        <p:nvPicPr>
          <p:cNvPr id="38915" name="Tijdelijke aanduiding voor inhoud 4">
            <a:extLst>
              <a:ext uri="{FF2B5EF4-FFF2-40B4-BE49-F238E27FC236}">
                <a16:creationId xmlns:a16="http://schemas.microsoft.com/office/drawing/2014/main" id="{B0CB00A8-88E3-4D9D-AC59-1C8B3286AA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95300"/>
            <a:ext cx="9251950" cy="8097838"/>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F27B1-99D0-45F9-AF69-C82B2E0331F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DC879CD-0248-405D-BC54-AB56409D05E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49C04AB-BFFE-407D-B517-14FD44432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7029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598686"/>
          </a:xfrm>
        </p:spPr>
        <p:txBody>
          <a:bodyPr>
            <a:normAutofit/>
          </a:bodyPr>
          <a:lstStyle/>
          <a:p>
            <a:r>
              <a:rPr lang="nl-NL" sz="4500" b="1" dirty="0">
                <a:solidFill>
                  <a:srgbClr val="222222"/>
                </a:solidFill>
                <a:latin typeface="Calibri" panose="020F0502020204030204" pitchFamily="34" charset="0"/>
                <a:cs typeface="Calibri" panose="020F0502020204030204" pitchFamily="34" charset="0"/>
              </a:rPr>
              <a:t>Wegzending en Zegen</a:t>
            </a:r>
            <a:endParaRPr lang="nl-NL" sz="45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4091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6282" y="370146"/>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p:cNvSpPr txBox="1">
            <a:spLocks noChangeArrowheads="1"/>
          </p:cNvSpPr>
          <p:nvPr/>
        </p:nvSpPr>
        <p:spPr bwMode="auto">
          <a:xfrm>
            <a:off x="3519042" y="1321807"/>
            <a:ext cx="5322798" cy="470876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14300" indent="0" algn="ctr" eaLnBrk="1" hangingPunct="1">
              <a:spcBef>
                <a:spcPct val="0"/>
              </a:spcBef>
              <a:buClr>
                <a:srgbClr val="000000"/>
              </a:buClr>
              <a:buSzPct val="25000"/>
              <a:buNone/>
            </a:pP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2072</TotalTime>
  <Words>1640</Words>
  <Application>Microsoft Office PowerPoint</Application>
  <PresentationFormat>Diavoorstelling (4:3)</PresentationFormat>
  <Paragraphs>106</Paragraphs>
  <Slides>92</Slides>
  <Notes>4</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92</vt:i4>
      </vt:variant>
    </vt:vector>
  </HeadingPairs>
  <TitlesOfParts>
    <vt:vector size="98" baseType="lpstr">
      <vt:lpstr>Arial</vt:lpstr>
      <vt:lpstr>Calibri</vt:lpstr>
      <vt:lpstr>Calibri Light</vt:lpstr>
      <vt:lpstr>Times New Roman</vt:lpstr>
      <vt:lpstr>Kantoorthema</vt:lpstr>
      <vt:lpstr>Presentation</vt:lpstr>
      <vt:lpstr>PowerPoint-presentatie</vt:lpstr>
      <vt:lpstr>PowerPoint-presentatie</vt:lpstr>
      <vt:lpstr>Zangdienst “Zingen verbindt”  </vt:lpstr>
      <vt:lpstr>PowerPoint-presentatie</vt:lpstr>
      <vt:lpstr>Lied 314: 1, 2, 3 Here Jezus, om Uw woord</vt:lpstr>
      <vt:lpstr>PowerPoint-presentatie</vt:lpstr>
      <vt:lpstr>PowerPoint-presentatie</vt:lpstr>
      <vt:lpstr>PowerPoint-presentatie</vt:lpstr>
      <vt:lpstr>PowerPoint-presentatie</vt:lpstr>
      <vt:lpstr>PowerPoint-presentatie</vt:lpstr>
      <vt:lpstr>PowerPoint-presentatie</vt:lpstr>
      <vt:lpstr>Welkom en mededelingen</vt:lpstr>
      <vt:lpstr>Intochtslied Psalm 139: 1,7 en 8 Heer die mij ziet zoals ik ben</vt:lpstr>
      <vt:lpstr>PowerPoint-presentatie</vt:lpstr>
      <vt:lpstr>PowerPoint-presentatie</vt:lpstr>
      <vt:lpstr>PowerPoint-presentatie</vt:lpstr>
      <vt:lpstr>PowerPoint-presentatie</vt:lpstr>
      <vt:lpstr>PowerPoint-presentatie</vt:lpstr>
      <vt:lpstr>PowerPoint-presentatie</vt:lpstr>
      <vt:lpstr>Stilte</vt:lpstr>
      <vt:lpstr>Bemoediging en Groet</vt:lpstr>
      <vt:lpstr>Inleiding op de dienst</vt:lpstr>
      <vt:lpstr>Zingen lied 858: 1, 2, 3, 4 Vernieuw in ons, o God</vt:lpstr>
      <vt:lpstr>PowerPoint-presentatie</vt:lpstr>
      <vt:lpstr>PowerPoint-presentatie</vt:lpstr>
      <vt:lpstr>PowerPoint-presentatie</vt:lpstr>
      <vt:lpstr>PowerPoint-presentatie</vt:lpstr>
      <vt:lpstr>Gebodslezing (Exodus 20)</vt:lpstr>
      <vt:lpstr>Gebed om ontferming/kyriegebed</vt:lpstr>
      <vt:lpstr>Zingen Glorialied Opwekking 277 Machtig God, sterke rots </vt:lpstr>
      <vt:lpstr>PowerPoint-presentatie</vt:lpstr>
      <vt:lpstr>PowerPoint-presentatie</vt:lpstr>
      <vt:lpstr>PowerPoint-presentatie</vt:lpstr>
      <vt:lpstr>Dienst van het Woord</vt:lpstr>
      <vt:lpstr>Gebed bij de opening van de Bijbel</vt:lpstr>
      <vt:lpstr>Opstap voor kinderen en gemeente</vt:lpstr>
      <vt:lpstr>Kinderen gaan naar de kindernevendienst</vt:lpstr>
      <vt:lpstr>Schriftlezing: Genesis 1-1 – 2:3</vt:lpstr>
      <vt:lpstr>Zingen Lied 984: 1,2,4 en 5 Gezegend die de wereld schept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Schriftlezing: Lucas 20: 20-26</vt:lpstr>
      <vt:lpstr>PowerPoint-presentatie</vt:lpstr>
      <vt:lpstr>PowerPoint-presentatie</vt:lpstr>
      <vt:lpstr>PowerPoint-presentatie</vt:lpstr>
      <vt:lpstr>PowerPoint-presentatie</vt:lpstr>
      <vt:lpstr>Zingen Lied 326: 1,2,5 en 6 Van ver van oudsher aangereikt</vt:lpstr>
      <vt:lpstr>PowerPoint-presentatie</vt:lpstr>
      <vt:lpstr>PowerPoint-presentatie</vt:lpstr>
      <vt:lpstr>PowerPoint-presentatie</vt:lpstr>
      <vt:lpstr>PowerPoint-presentatie</vt:lpstr>
      <vt:lpstr>Overdenking</vt:lpstr>
      <vt:lpstr>PowerPoint-presentatie</vt:lpstr>
      <vt:lpstr>PowerPoint-presentatie</vt:lpstr>
      <vt:lpstr>PowerPoint-presentatie</vt:lpstr>
      <vt:lpstr>Zingen Lied 868: 1,3 en 5 Lof zij de Heer, de almachtige koning der ere</vt:lpstr>
      <vt:lpstr>NLB 868</vt:lpstr>
      <vt:lpstr>PowerPoint-presentatie</vt:lpstr>
      <vt:lpstr>PowerPoint-presentatie</vt:lpstr>
      <vt:lpstr>PowerPoint-presentatie</vt:lpstr>
      <vt:lpstr>PowerPoint-presentatie</vt:lpstr>
      <vt:lpstr>PowerPoint-presentatie</vt:lpstr>
      <vt:lpstr>Kinderen komen terug in de kerk</vt:lpstr>
      <vt:lpstr> Kinderlied Lied 33 Jesus’ love is very wonderful- Zie hoe groot Jezus’ liefde is</vt:lpstr>
      <vt:lpstr>KEE 33</vt:lpstr>
      <vt:lpstr>PowerPoint-presentatie</vt:lpstr>
      <vt:lpstr>PowerPoint-presentatie</vt:lpstr>
      <vt:lpstr>PowerPoint-presentatie</vt:lpstr>
      <vt:lpstr>Dienst van het antwoord  Dankgebed, voorbeden, stil gebed, Onze Vader (gesproken)</vt:lpstr>
      <vt:lpstr>PowerPoint-presentatie</vt:lpstr>
      <vt:lpstr>PowerPoint-presentatie</vt:lpstr>
      <vt:lpstr>Slotlied: 8a: 1,2,3,4,5 en 6 Heer, onze Heer, hoe heerlijk is Uw naam</vt:lpstr>
      <vt:lpstr>PowerPoint-presentatie</vt:lpstr>
      <vt:lpstr>PowerPoint-presentatie</vt:lpstr>
      <vt:lpstr>PowerPoint-presentatie</vt:lpstr>
      <vt:lpstr>PowerPoint-presentatie</vt:lpstr>
      <vt:lpstr>PowerPoint-presentatie</vt:lpstr>
      <vt:lpstr>PowerPoint-presentatie</vt:lpstr>
      <vt:lpstr>Wegzending en 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b</dc:creator>
  <cp:lastModifiedBy>Mariakerk Vollenhove</cp:lastModifiedBy>
  <cp:revision>102</cp:revision>
  <dcterms:created xsi:type="dcterms:W3CDTF">2022-11-25T08:18:29Z</dcterms:created>
  <dcterms:modified xsi:type="dcterms:W3CDTF">2025-05-10T08:53:44Z</dcterms:modified>
</cp:coreProperties>
</file>