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4"/>
  </p:notesMasterIdLst>
  <p:sldIdLst>
    <p:sldId id="525" r:id="rId3"/>
    <p:sldId id="524" r:id="rId4"/>
    <p:sldId id="523" r:id="rId5"/>
    <p:sldId id="2256" r:id="rId6"/>
    <p:sldId id="2272" r:id="rId7"/>
    <p:sldId id="256" r:id="rId8"/>
    <p:sldId id="576" r:id="rId9"/>
    <p:sldId id="577" r:id="rId10"/>
    <p:sldId id="578" r:id="rId11"/>
    <p:sldId id="579" r:id="rId12"/>
    <p:sldId id="580" r:id="rId13"/>
    <p:sldId id="581" r:id="rId14"/>
    <p:sldId id="582" r:id="rId15"/>
    <p:sldId id="583" r:id="rId16"/>
    <p:sldId id="584" r:id="rId17"/>
    <p:sldId id="585" r:id="rId18"/>
    <p:sldId id="2238" r:id="rId19"/>
    <p:sldId id="2239" r:id="rId20"/>
    <p:sldId id="2257" r:id="rId21"/>
    <p:sldId id="257" r:id="rId22"/>
    <p:sldId id="258" r:id="rId23"/>
    <p:sldId id="263" r:id="rId24"/>
    <p:sldId id="264" r:id="rId25"/>
    <p:sldId id="266" r:id="rId26"/>
    <p:sldId id="2240" r:id="rId27"/>
    <p:sldId id="2241" r:id="rId28"/>
    <p:sldId id="2242" r:id="rId29"/>
    <p:sldId id="2268" r:id="rId30"/>
    <p:sldId id="2269" r:id="rId31"/>
    <p:sldId id="2270" r:id="rId32"/>
    <p:sldId id="2271" r:id="rId33"/>
    <p:sldId id="2243" r:id="rId34"/>
    <p:sldId id="2245" r:id="rId35"/>
    <p:sldId id="2244" r:id="rId36"/>
    <p:sldId id="2246" r:id="rId37"/>
    <p:sldId id="2273" r:id="rId38"/>
    <p:sldId id="2277" r:id="rId39"/>
    <p:sldId id="2276" r:id="rId40"/>
    <p:sldId id="2275" r:id="rId41"/>
    <p:sldId id="2274" r:id="rId42"/>
    <p:sldId id="2287" r:id="rId43"/>
    <p:sldId id="2289" r:id="rId44"/>
    <p:sldId id="2288" r:id="rId45"/>
    <p:sldId id="2247" r:id="rId46"/>
    <p:sldId id="265" r:id="rId47"/>
    <p:sldId id="2258" r:id="rId48"/>
    <p:sldId id="2259" r:id="rId49"/>
    <p:sldId id="262" r:id="rId50"/>
    <p:sldId id="261" r:id="rId51"/>
    <p:sldId id="260" r:id="rId52"/>
    <p:sldId id="2260" r:id="rId53"/>
    <p:sldId id="259" r:id="rId54"/>
    <p:sldId id="2248" r:id="rId55"/>
    <p:sldId id="2249" r:id="rId56"/>
    <p:sldId id="2250" r:id="rId57"/>
    <p:sldId id="1787" r:id="rId58"/>
    <p:sldId id="1788" r:id="rId59"/>
    <p:sldId id="1789" r:id="rId60"/>
    <p:sldId id="1790" r:id="rId61"/>
    <p:sldId id="1791" r:id="rId62"/>
    <p:sldId id="1792" r:id="rId63"/>
    <p:sldId id="2251" r:id="rId64"/>
    <p:sldId id="2252" r:id="rId65"/>
    <p:sldId id="2278" r:id="rId66"/>
    <p:sldId id="2283" r:id="rId67"/>
    <p:sldId id="2284" r:id="rId68"/>
    <p:sldId id="2281" r:id="rId69"/>
    <p:sldId id="2285" r:id="rId70"/>
    <p:sldId id="2253" r:id="rId71"/>
    <p:sldId id="2254" r:id="rId72"/>
    <p:sldId id="2237" r:id="rId73"/>
    <p:sldId id="2255" r:id="rId74"/>
    <p:sldId id="2261" r:id="rId75"/>
    <p:sldId id="2262" r:id="rId76"/>
    <p:sldId id="2263" r:id="rId77"/>
    <p:sldId id="2264" r:id="rId78"/>
    <p:sldId id="2265" r:id="rId79"/>
    <p:sldId id="2266" r:id="rId80"/>
    <p:sldId id="2267" r:id="rId81"/>
    <p:sldId id="2290" r:id="rId82"/>
    <p:sldId id="2195" r:id="rId8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6C7F33-A651-4371-81B9-5B1C4514315A}" v="11" dt="2025-06-13T10:06:55.1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 snapToGrid="0">
      <p:cViewPr varScale="1">
        <p:scale>
          <a:sx n="57" d="100"/>
          <a:sy n="57" d="100"/>
        </p:scale>
        <p:origin x="15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notesMaster" Target="notesMasters/notesMaster1.xml"/><Relationship Id="rId89" Type="http://schemas.microsoft.com/office/2015/10/relationships/revisionInfo" Target="revisionInfo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81B49-9207-4F35-9EA0-7086E1092AB1}" type="datetimeFigureOut">
              <a:rPr lang="nl-NL" smtClean="0"/>
              <a:t>14-6-2025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1C4C3-8C8D-4EB6-8673-1B676A0A63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4760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jdelijke aanduiding voor dia-afbeelding 1">
            <a:extLst>
              <a:ext uri="{FF2B5EF4-FFF2-40B4-BE49-F238E27FC236}">
                <a16:creationId xmlns:a16="http://schemas.microsoft.com/office/drawing/2014/main" id="{F409162F-ED92-ACA3-A308-B57877C214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Tijdelijke aanduiding voor notities 2">
            <a:extLst>
              <a:ext uri="{FF2B5EF4-FFF2-40B4-BE49-F238E27FC236}">
                <a16:creationId xmlns:a16="http://schemas.microsoft.com/office/drawing/2014/main" id="{21AC541F-0619-5DC5-C286-172B62610D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4100" name="Tijdelijke aanduiding voor dianummer 3">
            <a:extLst>
              <a:ext uri="{FF2B5EF4-FFF2-40B4-BE49-F238E27FC236}">
                <a16:creationId xmlns:a16="http://schemas.microsoft.com/office/drawing/2014/main" id="{F6085412-D6CD-2B61-7B79-DD624F8A77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38E9B9-95B1-485E-96F9-EC513F834D43}" type="slidenum">
              <a:rPr lang="nl-NL" altLang="nl-NL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lang="nl-NL" altLang="nl-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jdelijke aanduiding voor dia-afbeelding 1">
            <a:extLst>
              <a:ext uri="{FF2B5EF4-FFF2-40B4-BE49-F238E27FC236}">
                <a16:creationId xmlns:a16="http://schemas.microsoft.com/office/drawing/2014/main" id="{631EC993-5C02-C6AB-47BF-A9A1606CBA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Tijdelijke aanduiding voor notities 2">
            <a:extLst>
              <a:ext uri="{FF2B5EF4-FFF2-40B4-BE49-F238E27FC236}">
                <a16:creationId xmlns:a16="http://schemas.microsoft.com/office/drawing/2014/main" id="{26C8EE4B-297E-8B18-8C29-76FD5B233E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4100" name="Tijdelijke aanduiding voor dianummer 3">
            <a:extLst>
              <a:ext uri="{FF2B5EF4-FFF2-40B4-BE49-F238E27FC236}">
                <a16:creationId xmlns:a16="http://schemas.microsoft.com/office/drawing/2014/main" id="{A5A00FDE-26D2-2B4C-3A4F-BEC1238232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E621A2-BD11-4B36-934B-C91B7CF6D49A}" type="slidenum">
              <a:rPr lang="nl-NL" altLang="nl-NL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28</a:t>
            </a:fld>
            <a:endParaRPr lang="nl-NL" altLang="nl-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96360F40-9AAA-4687-647D-4AE354123E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7ABCE5E7-E4CB-4409-824A-5F541F87EF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A1804B59-ABCD-ADC9-D9B7-9349D1451B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E16F05-2CBA-4EB3-A343-DADC500D7AB5}" type="slidenum">
              <a:rPr lang="nl-NL" altLang="nl-NL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29</a:t>
            </a:fld>
            <a:endParaRPr lang="nl-NL" altLang="nl-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>
            <a:extLst>
              <a:ext uri="{FF2B5EF4-FFF2-40B4-BE49-F238E27FC236}">
                <a16:creationId xmlns:a16="http://schemas.microsoft.com/office/drawing/2014/main" id="{79DCD4C1-1387-DF70-57E7-FA14C61D25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Tijdelijke aanduiding voor notities 2">
            <a:extLst>
              <a:ext uri="{FF2B5EF4-FFF2-40B4-BE49-F238E27FC236}">
                <a16:creationId xmlns:a16="http://schemas.microsoft.com/office/drawing/2014/main" id="{2E33499C-3B20-0D11-3A4F-41F01FFD63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8196" name="Tijdelijke aanduiding voor dianummer 3">
            <a:extLst>
              <a:ext uri="{FF2B5EF4-FFF2-40B4-BE49-F238E27FC236}">
                <a16:creationId xmlns:a16="http://schemas.microsoft.com/office/drawing/2014/main" id="{2C0B61E8-6008-B2FE-F8BD-A1AACE5E85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F4E523-99C1-4DDE-B673-B470D85500AC}" type="slidenum">
              <a:rPr lang="nl-NL" altLang="nl-NL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30</a:t>
            </a:fld>
            <a:endParaRPr lang="nl-NL" altLang="nl-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dia-afbeelding 1">
            <a:extLst>
              <a:ext uri="{FF2B5EF4-FFF2-40B4-BE49-F238E27FC236}">
                <a16:creationId xmlns:a16="http://schemas.microsoft.com/office/drawing/2014/main" id="{83596FE7-0BFE-46DC-124C-24B237A591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Tijdelijke aanduiding voor notities 2">
            <a:extLst>
              <a:ext uri="{FF2B5EF4-FFF2-40B4-BE49-F238E27FC236}">
                <a16:creationId xmlns:a16="http://schemas.microsoft.com/office/drawing/2014/main" id="{BA112015-C8B0-7F95-E9D5-DB705EDEEA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0244" name="Tijdelijke aanduiding voor dianummer 3">
            <a:extLst>
              <a:ext uri="{FF2B5EF4-FFF2-40B4-BE49-F238E27FC236}">
                <a16:creationId xmlns:a16="http://schemas.microsoft.com/office/drawing/2014/main" id="{2CD39F1D-2F5E-C053-44A1-C27C37AD61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59BF79-2155-44D1-B3A5-B2B6A24B0716}" type="slidenum">
              <a:rPr lang="nl-NL" altLang="nl-NL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31</a:t>
            </a:fld>
            <a:endParaRPr lang="nl-NL" altLang="nl-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hape 8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altLang="nl-NL">
                <a:solidFill>
                  <a:srgbClr val="000000"/>
                </a:solidFill>
                <a:sym typeface="Calibri" pitchFamily="34" charset="0"/>
              </a:rPr>
              <a:t>*</a:t>
            </a:r>
          </a:p>
        </p:txBody>
      </p:sp>
      <p:sp>
        <p:nvSpPr>
          <p:cNvPr id="99331" name="Shape 83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99332" name="Shape 84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nl-NL" altLang="nl-NL" sz="180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99333" name="Shape 85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altLang="nl-NL">
                <a:solidFill>
                  <a:srgbClr val="000000"/>
                </a:solidFill>
                <a:sym typeface="Calibri" pitchFamily="34" charset="0"/>
              </a:rPr>
              <a:t>*</a:t>
            </a:r>
          </a:p>
        </p:txBody>
      </p:sp>
      <p:sp>
        <p:nvSpPr>
          <p:cNvPr id="99334" name="Shape 86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0148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093D-4E0C-42B0-9F93-BBE5E0F4DA3B}" type="datetimeFigureOut">
              <a:rPr lang="nl-NL" smtClean="0"/>
              <a:t>14-6-2025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9603-093A-4838-9FAB-0EF23C68C9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153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093D-4E0C-42B0-9F93-BBE5E0F4DA3B}" type="datetimeFigureOut">
              <a:rPr lang="nl-NL" smtClean="0"/>
              <a:t>14-6-2025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9603-093A-4838-9FAB-0EF23C68C9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642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093D-4E0C-42B0-9F93-BBE5E0F4DA3B}" type="datetimeFigureOut">
              <a:rPr lang="nl-NL" smtClean="0"/>
              <a:t>14-6-2025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9603-093A-4838-9FAB-0EF23C68C9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8920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48B3D0-8028-4093-BFCB-F935C4FD7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CA7CA8D-FABC-4EA3-851C-6E91CE553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AFC39D-7289-4416-872B-F7EAC3B9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FFB2-3961-4BDA-8898-DCA4D31B45A6}" type="datetimeFigureOut">
              <a:rPr lang="nl-NL" smtClean="0"/>
              <a:t>14-6-2025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08DA97-AF83-415E-9161-FEB986140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3B9412-D864-42B6-B171-591808B32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3F6B-80C2-4F1C-8CBF-34D0F96779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4060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E9F8-FCDD-41EF-B464-F5588937DB16}" type="datetimeFigureOut">
              <a:rPr lang="nl-NL" smtClean="0"/>
              <a:t>14-6-2025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06FB-2C50-4C0B-8608-A290967F60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06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E9F8-FCDD-41EF-B464-F5588937DB16}" type="datetimeFigureOut">
              <a:rPr lang="nl-NL" smtClean="0"/>
              <a:t>14-6-2025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06FB-2C50-4C0B-8608-A290967F60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8188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E9F8-FCDD-41EF-B464-F5588937DB16}" type="datetimeFigureOut">
              <a:rPr lang="nl-NL" smtClean="0"/>
              <a:t>14-6-2025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06FB-2C50-4C0B-8608-A290967F60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4461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E9F8-FCDD-41EF-B464-F5588937DB16}" type="datetimeFigureOut">
              <a:rPr lang="nl-NL" smtClean="0"/>
              <a:t>14-6-2025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06FB-2C50-4C0B-8608-A290967F60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9389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E9F8-FCDD-41EF-B464-F5588937DB16}" type="datetimeFigureOut">
              <a:rPr lang="nl-NL" smtClean="0"/>
              <a:t>14-6-2025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06FB-2C50-4C0B-8608-A290967F60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8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E9F8-FCDD-41EF-B464-F5588937DB16}" type="datetimeFigureOut">
              <a:rPr lang="nl-NL" smtClean="0"/>
              <a:t>14-6-2025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06FB-2C50-4C0B-8608-A290967F60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5583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E9F8-FCDD-41EF-B464-F5588937DB16}" type="datetimeFigureOut">
              <a:rPr lang="nl-NL" smtClean="0"/>
              <a:t>14-6-2025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06FB-2C50-4C0B-8608-A290967F60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9222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093D-4E0C-42B0-9F93-BBE5E0F4DA3B}" type="datetimeFigureOut">
              <a:rPr lang="nl-NL" smtClean="0"/>
              <a:t>14-6-2025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9603-093A-4838-9FAB-0EF23C68C9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7043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E9F8-FCDD-41EF-B464-F5588937DB16}" type="datetimeFigureOut">
              <a:rPr lang="nl-NL" smtClean="0"/>
              <a:t>14-6-2025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06FB-2C50-4C0B-8608-A290967F60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7403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E9F8-FCDD-41EF-B464-F5588937DB16}" type="datetimeFigureOut">
              <a:rPr lang="nl-NL" smtClean="0"/>
              <a:t>14-6-2025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06FB-2C50-4C0B-8608-A290967F60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9847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E9F8-FCDD-41EF-B464-F5588937DB16}" type="datetimeFigureOut">
              <a:rPr lang="nl-NL" smtClean="0"/>
              <a:t>14-6-2025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06FB-2C50-4C0B-8608-A290967F60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5678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E9F8-FCDD-41EF-B464-F5588937DB16}" type="datetimeFigureOut">
              <a:rPr lang="nl-NL" smtClean="0"/>
              <a:t>14-6-2025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06FB-2C50-4C0B-8608-A290967F60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11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093D-4E0C-42B0-9F93-BBE5E0F4DA3B}" type="datetimeFigureOut">
              <a:rPr lang="nl-NL" smtClean="0"/>
              <a:t>14-6-2025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9603-093A-4838-9FAB-0EF23C68C9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178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093D-4E0C-42B0-9F93-BBE5E0F4DA3B}" type="datetimeFigureOut">
              <a:rPr lang="nl-NL" smtClean="0"/>
              <a:t>14-6-2025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9603-093A-4838-9FAB-0EF23C68C9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42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093D-4E0C-42B0-9F93-BBE5E0F4DA3B}" type="datetimeFigureOut">
              <a:rPr lang="nl-NL" smtClean="0"/>
              <a:t>14-6-2025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9603-093A-4838-9FAB-0EF23C68C9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751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093D-4E0C-42B0-9F93-BBE5E0F4DA3B}" type="datetimeFigureOut">
              <a:rPr lang="nl-NL" smtClean="0"/>
              <a:t>14-6-2025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9603-093A-4838-9FAB-0EF23C68C9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943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093D-4E0C-42B0-9F93-BBE5E0F4DA3B}" type="datetimeFigureOut">
              <a:rPr lang="nl-NL" smtClean="0"/>
              <a:t>14-6-2025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9603-093A-4838-9FAB-0EF23C68C9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123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093D-4E0C-42B0-9F93-BBE5E0F4DA3B}" type="datetimeFigureOut">
              <a:rPr lang="nl-NL" smtClean="0"/>
              <a:t>14-6-2025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9603-093A-4838-9FAB-0EF23C68C9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938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093D-4E0C-42B0-9F93-BBE5E0F4DA3B}" type="datetimeFigureOut">
              <a:rPr lang="nl-NL" smtClean="0"/>
              <a:t>14-6-2025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9603-093A-4838-9FAB-0EF23C68C9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18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6D093D-4E0C-42B0-9F93-BBE5E0F4DA3B}" type="datetimeFigureOut">
              <a:rPr lang="nl-NL" smtClean="0"/>
              <a:t>14-6-2025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5B9603-093A-4838-9FAB-0EF23C68C9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00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4E9F8-FCDD-41EF-B464-F5588937DB16}" type="datetimeFigureOut">
              <a:rPr lang="nl-NL" smtClean="0"/>
              <a:t>14-6-2025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506FB-2C50-4C0B-8608-A290967F60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218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F19838-FB8C-4F0D-8FB6-29C6A930F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8300"/>
          </a:xfrm>
        </p:spPr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Welkom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9D513D-6EA9-412A-B24D-3283490DC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32452"/>
            <a:ext cx="7886700" cy="4944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b="1" dirty="0"/>
              <a:t>Voorganger:</a:t>
            </a:r>
          </a:p>
          <a:p>
            <a:pPr marL="0" indent="0">
              <a:buNone/>
            </a:pPr>
            <a:r>
              <a:rPr lang="nl-NL" sz="3600" dirty="0"/>
              <a:t>Dhr. Pim Durieux</a:t>
            </a:r>
          </a:p>
          <a:p>
            <a:pPr marL="0" indent="0">
              <a:buNone/>
            </a:pPr>
            <a:r>
              <a:rPr lang="nl-NL" sz="3600" b="1" dirty="0"/>
              <a:t>Ouderling van dienst:</a:t>
            </a:r>
          </a:p>
          <a:p>
            <a:pPr marL="0" indent="0">
              <a:buNone/>
            </a:pPr>
            <a:r>
              <a:rPr lang="nl-NL" sz="3600" dirty="0"/>
              <a:t>Elsbeth Folkerts</a:t>
            </a:r>
          </a:p>
          <a:p>
            <a:pPr marL="0" indent="0">
              <a:buNone/>
            </a:pPr>
            <a:r>
              <a:rPr lang="nl-NL" sz="3600" b="1" dirty="0"/>
              <a:t>Muzikale begeleiding</a:t>
            </a:r>
            <a:endParaRPr lang="nl-NL" dirty="0"/>
          </a:p>
          <a:p>
            <a:pPr marL="0" indent="0">
              <a:buNone/>
            </a:pPr>
            <a:r>
              <a:rPr lang="nl-NL" sz="3600" dirty="0"/>
              <a:t>Johan </a:t>
            </a:r>
            <a:r>
              <a:rPr lang="nl-NL" sz="3600" dirty="0" err="1"/>
              <a:t>Bredewout</a:t>
            </a:r>
            <a:endParaRPr lang="nl-NL" sz="3600" dirty="0"/>
          </a:p>
          <a:p>
            <a:pPr marL="0" indent="0">
              <a:buNone/>
            </a:pPr>
            <a:r>
              <a:rPr lang="nl-NL" sz="3600" b="1" dirty="0"/>
              <a:t>Schriftlezing:</a:t>
            </a:r>
          </a:p>
          <a:p>
            <a:pPr marL="0" indent="0">
              <a:buNone/>
            </a:pPr>
            <a:r>
              <a:rPr lang="nl-NL" sz="3600" dirty="0"/>
              <a:t>Joh. 3: 1 - 17</a:t>
            </a:r>
          </a:p>
        </p:txBody>
      </p:sp>
      <p:pic>
        <p:nvPicPr>
          <p:cNvPr id="4" name="Shape 80">
            <a:extLst>
              <a:ext uri="{FF2B5EF4-FFF2-40B4-BE49-F238E27FC236}">
                <a16:creationId xmlns:a16="http://schemas.microsoft.com/office/drawing/2014/main" id="{7D3F9A05-33DC-46AC-9C86-5229EF1DCEA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9728" y="1"/>
            <a:ext cx="2094271" cy="525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5">
            <a:extLst>
              <a:ext uri="{FF2B5EF4-FFF2-40B4-BE49-F238E27FC236}">
                <a16:creationId xmlns:a16="http://schemas.microsoft.com/office/drawing/2014/main" id="{A377A911-170B-4988-8B0B-77EDB42AB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9728" y="5256499"/>
            <a:ext cx="2094271" cy="160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968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Mijn documenten\muziekprogramma\muziek BMP\Opbergmappen liederen\EL 245 Glorie aan God\EL 245 Glorie aan God, refrein2.bmp">
            <a:extLst>
              <a:ext uri="{FF2B5EF4-FFF2-40B4-BE49-F238E27FC236}">
                <a16:creationId xmlns:a16="http://schemas.microsoft.com/office/drawing/2014/main" id="{44D5A62C-34AA-A2F6-51D8-7528E385D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457200"/>
            <a:ext cx="882015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Mijn documenten\muziekprogramma\opbergmappen liederen\EL 245 Glorie aan God\EL 245 Glorie aan God, 2a.bmp">
            <a:extLst>
              <a:ext uri="{FF2B5EF4-FFF2-40B4-BE49-F238E27FC236}">
                <a16:creationId xmlns:a16="http://schemas.microsoft.com/office/drawing/2014/main" id="{BD36AF7B-773D-FCD8-63AB-E2214BE1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12030" r="2492"/>
          <a:stretch>
            <a:fillRect/>
          </a:stretch>
        </p:blipFill>
        <p:spPr bwMode="auto">
          <a:xfrm>
            <a:off x="152400" y="366713"/>
            <a:ext cx="8890000" cy="612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Mijn documenten\muziekprogramma\EL 245 Glorie aan God, 1b.bmp">
            <a:extLst>
              <a:ext uri="{FF2B5EF4-FFF2-40B4-BE49-F238E27FC236}">
                <a16:creationId xmlns:a16="http://schemas.microsoft.com/office/drawing/2014/main" id="{24872503-3028-C080-D69F-4F4682ED4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r="2423" b="15846"/>
          <a:stretch>
            <a:fillRect/>
          </a:stretch>
        </p:blipFill>
        <p:spPr bwMode="auto">
          <a:xfrm>
            <a:off x="47625" y="285750"/>
            <a:ext cx="9067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Mijn documenten\muziekprogramma\muziek BMP\Opbergmappen liederen\EL 245 Glorie aan God\EL 245 Glorie aan God, refrein2.bmp">
            <a:extLst>
              <a:ext uri="{FF2B5EF4-FFF2-40B4-BE49-F238E27FC236}">
                <a16:creationId xmlns:a16="http://schemas.microsoft.com/office/drawing/2014/main" id="{B2D3F7F9-EB54-3FBE-A2CA-22B601CD3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457200"/>
            <a:ext cx="882015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Mijn documenten\muziekprogramma\opbergmappen liederen\EL 245 Glorie aan God\EL 245 Glorie aan God, 3a.bmp">
            <a:extLst>
              <a:ext uri="{FF2B5EF4-FFF2-40B4-BE49-F238E27FC236}">
                <a16:creationId xmlns:a16="http://schemas.microsoft.com/office/drawing/2014/main" id="{C330EE8C-B744-0394-DB96-58FC8E5F1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" t="13115" r="1480"/>
          <a:stretch>
            <a:fillRect/>
          </a:stretch>
        </p:blipFill>
        <p:spPr bwMode="auto">
          <a:xfrm>
            <a:off x="123825" y="438150"/>
            <a:ext cx="90678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Mijn documenten\muziekprogramma\EL 245 Glorie aan God, 1b.bmp">
            <a:extLst>
              <a:ext uri="{FF2B5EF4-FFF2-40B4-BE49-F238E27FC236}">
                <a16:creationId xmlns:a16="http://schemas.microsoft.com/office/drawing/2014/main" id="{B4587E31-2152-E2F5-ECDF-940817DBA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r="2423" b="14754"/>
          <a:stretch>
            <a:fillRect/>
          </a:stretch>
        </p:blipFill>
        <p:spPr bwMode="auto">
          <a:xfrm>
            <a:off x="28575" y="290513"/>
            <a:ext cx="9067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Mijn documenten\muziekprogramma\muziek BMP\Opbergmappen liederen\EL 245 Glorie aan God\EL 245 Glorie aan God, refrein2.bmp">
            <a:extLst>
              <a:ext uri="{FF2B5EF4-FFF2-40B4-BE49-F238E27FC236}">
                <a16:creationId xmlns:a16="http://schemas.microsoft.com/office/drawing/2014/main" id="{8683557F-9E70-007F-B916-F9168491D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457200"/>
            <a:ext cx="882015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EDAA4478-0C56-6997-D945-DDD77EFE3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19800"/>
            <a:ext cx="91440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nl-NL" sz="1400">
                <a:latin typeface="Arial" panose="020B0604020202020204" pitchFamily="34" charset="0"/>
              </a:rPr>
              <a:t>© Restauration Music/Universal Songs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nl-NL" sz="1400">
                <a:latin typeface="Arial" panose="020B0604020202020204" pitchFamily="34" charset="0"/>
              </a:rPr>
              <a:t>Oorspr. Titel: Glory to God</a:t>
            </a:r>
            <a:endParaRPr lang="nl-NL" altLang="nl-NL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795136-D467-E906-D459-B160DE185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Aptos" panose="020B0004020202020204" pitchFamily="34" charset="0"/>
              </a:rPr>
              <a:t>Welkom en mededelingen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ECBA11-F07B-D68A-B752-2CA5B8905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8321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28CF9-B680-332B-CEC7-B2725C5C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Aptos" panose="020B0004020202020204" pitchFamily="34" charset="0"/>
              </a:rPr>
              <a:t>Intochtslied NLB 413</a:t>
            </a:r>
            <a:br>
              <a:rPr lang="nl-NL" sz="3600" b="1" dirty="0">
                <a:latin typeface="Aptos" panose="020B0004020202020204" pitchFamily="34" charset="0"/>
              </a:rPr>
            </a:br>
            <a:r>
              <a:rPr lang="nl-NL" sz="36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‘ Grote God wij loven U ‘</a:t>
            </a:r>
            <a:endParaRPr lang="nl-NL" sz="3600" b="1" dirty="0">
              <a:latin typeface="Aptos" panose="020B0004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4C55B4-2417-B55B-7544-76EEFA1DA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0273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0D917A-3E02-4BA0-9805-6A1DFCC121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C1A1EE9-D2A7-47D4-B7FE-78F57B9117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7F6DC4C-9F6C-4885-B411-5EBB1E387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8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D741317-9115-ECE7-13AA-F5EAD45EFFD4}"/>
              </a:ext>
            </a:extLst>
          </p:cNvPr>
          <p:cNvSpPr txBox="1"/>
          <p:nvPr/>
        </p:nvSpPr>
        <p:spPr>
          <a:xfrm>
            <a:off x="895736" y="718458"/>
            <a:ext cx="7511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Collecte zondag 15-06-2025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C27BC2A-48B4-A767-06F4-5725B1720416}"/>
              </a:ext>
            </a:extLst>
          </p:cNvPr>
          <p:cNvSpPr txBox="1"/>
          <p:nvPr/>
        </p:nvSpPr>
        <p:spPr>
          <a:xfrm>
            <a:off x="1366933" y="1964382"/>
            <a:ext cx="64101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collecte in deze dienst is bestemd voor Wereld </a:t>
            </a:r>
            <a:r>
              <a:rPr kumimoji="0" lang="nl-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Vluchtelingendag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9EB678E-E6B4-A70F-92B1-3CA30EB5193A}"/>
              </a:ext>
            </a:extLst>
          </p:cNvPr>
          <p:cNvSpPr txBox="1"/>
          <p:nvPr/>
        </p:nvSpPr>
        <p:spPr>
          <a:xfrm>
            <a:off x="1782146" y="5115293"/>
            <a:ext cx="557970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Via de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Scipio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-app van de Mariakerk kunt u thuis of in de kerk ook geven.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 descr="Afbeelding met Graphics, logo, Lettertype, symbool&#10;&#10;Automatisch gegenereerde beschrijving">
            <a:extLst>
              <a:ext uri="{FF2B5EF4-FFF2-40B4-BE49-F238E27FC236}">
                <a16:creationId xmlns:a16="http://schemas.microsoft.com/office/drawing/2014/main" id="{F36E3CEC-BB11-140B-6E5B-4331647EC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480" y="4985228"/>
            <a:ext cx="1446245" cy="136117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5CA8F539-F62D-0468-04A4-AE5633CD6167}"/>
              </a:ext>
            </a:extLst>
          </p:cNvPr>
          <p:cNvSpPr txBox="1"/>
          <p:nvPr/>
        </p:nvSpPr>
        <p:spPr>
          <a:xfrm>
            <a:off x="1264294" y="3569418"/>
            <a:ext cx="6774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collecte bij de uitgang is bestemd voor de instandhouding van het kerkgebouw.</a:t>
            </a:r>
          </a:p>
        </p:txBody>
      </p:sp>
    </p:spTree>
    <p:extLst>
      <p:ext uri="{BB962C8B-B14F-4D97-AF65-F5344CB8AC3E}">
        <p14:creationId xmlns:p14="http://schemas.microsoft.com/office/powerpoint/2010/main" val="1534303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BE9FF8-3102-4CC2-ABA7-E8FCE172D9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967A18F-1D0A-45D1-8D99-5B01441D7F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2DCED1E-3407-4E79-9FD7-2B6536058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79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F972D-279E-46A8-AB0D-1146F7E76A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20D2679-36DD-43DA-BDA8-B91D6720C6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88A15AA-A76E-40F2-BBE2-F1912D5DC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0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8FA739-7F5A-44CB-ABE8-51810AC374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4BEF726-2270-42E9-94AD-D6C9AB5DFB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92C5E1F-AC0C-4C98-B179-1B10A7C33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19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D70E71-FF2E-4410-9F43-B7DC27DA0D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591389A-93C0-404F-AEA5-B589C2D7AE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A4DD592-E6B9-44FF-91C7-695DB55BE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31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55CEF1-701F-40C9-8E73-7047C7EC16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0E1AC08-625B-4E48-8CB8-AA691A2E10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913893D-EDB2-4B85-99DD-583B8503B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25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C1AF67-854B-DD0E-DBC1-9B356050B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Aptos" panose="020B0004020202020204" pitchFamily="34" charset="0"/>
              </a:rPr>
              <a:t>Stilte – Bemoediging - Groet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3E24CF-885E-E173-388D-AA6F6971E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5508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6CF16B-6980-3B23-169D-434DF9DB0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Aptos" panose="020B0004020202020204" pitchFamily="34" charset="0"/>
              </a:rPr>
              <a:t>Gebed om ontferming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ED5EF0-8488-943A-BD30-11C0EF469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4673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929D33-FBDF-E0A6-971A-DD1A220FD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179448" cy="1325563"/>
          </a:xfrm>
        </p:spPr>
        <p:txBody>
          <a:bodyPr>
            <a:noAutofit/>
          </a:bodyPr>
          <a:lstStyle/>
          <a:p>
            <a:r>
              <a:rPr lang="nl-NL" sz="3600" b="1" dirty="0">
                <a:latin typeface="Aptos" panose="020B0004020202020204" pitchFamily="34" charset="0"/>
              </a:rPr>
              <a:t>Loflied </a:t>
            </a:r>
            <a:r>
              <a:rPr lang="nl-NL" sz="3600" b="1" dirty="0" err="1">
                <a:latin typeface="Aptos" panose="020B0004020202020204" pitchFamily="34" charset="0"/>
              </a:rPr>
              <a:t>Opw</a:t>
            </a:r>
            <a:r>
              <a:rPr lang="nl-NL" sz="3600" b="1" dirty="0">
                <a:latin typeface="Aptos" panose="020B0004020202020204" pitchFamily="34" charset="0"/>
              </a:rPr>
              <a:t>. 70</a:t>
            </a:r>
            <a:br>
              <a:rPr lang="nl-NL" sz="3600" b="1" dirty="0">
                <a:latin typeface="Aptos" panose="020B0004020202020204" pitchFamily="34" charset="0"/>
              </a:rPr>
            </a:br>
            <a:r>
              <a:rPr lang="nl-NL" sz="36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‘ Heer, onze God, hoe heerlijk is uw Naam ‘</a:t>
            </a:r>
            <a:endParaRPr lang="nl-NL" sz="3600" b="1" dirty="0">
              <a:latin typeface="Aptos" panose="020B0004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5AACD6-4BCF-0CC7-D282-BF4950320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757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3">
            <a:extLst>
              <a:ext uri="{FF2B5EF4-FFF2-40B4-BE49-F238E27FC236}">
                <a16:creationId xmlns:a16="http://schemas.microsoft.com/office/drawing/2014/main" id="{C9ECA57B-6536-BC57-19FA-6101A7419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20713"/>
            <a:ext cx="862965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>
            <a:extLst>
              <a:ext uri="{FF2B5EF4-FFF2-40B4-BE49-F238E27FC236}">
                <a16:creationId xmlns:a16="http://schemas.microsoft.com/office/drawing/2014/main" id="{F17364F7-8D4B-715A-BA96-98D2633F8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73100"/>
            <a:ext cx="862965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kleding, persoon, tekst, poster&#10;&#10;Door AI gegenereerde inhoud is mogelijk onjuist.">
            <a:extLst>
              <a:ext uri="{FF2B5EF4-FFF2-40B4-BE49-F238E27FC236}">
                <a16:creationId xmlns:a16="http://schemas.microsoft.com/office/drawing/2014/main" id="{EC999A08-56EC-7365-2DBA-4A3F10689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964" y="3657600"/>
            <a:ext cx="4904035" cy="3200400"/>
          </a:xfrm>
          <a:prstGeom prst="rect">
            <a:avLst/>
          </a:prstGeom>
        </p:spPr>
      </p:pic>
      <p:pic>
        <p:nvPicPr>
          <p:cNvPr id="13" name="Afbeelding 12" descr="Afbeelding met tekst, Lettertype, Graphics, grafische vormgeving&#10;&#10;Door AI gegenereerde inhoud is mogelijk onjuist.">
            <a:extLst>
              <a:ext uri="{FF2B5EF4-FFF2-40B4-BE49-F238E27FC236}">
                <a16:creationId xmlns:a16="http://schemas.microsoft.com/office/drawing/2014/main" id="{95AFF674-3DF5-345D-F123-ACF9A5A96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3676"/>
            <a:ext cx="4239964" cy="1933680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377E0A31-A9B3-B7C6-43B6-B4958909BA67}"/>
              </a:ext>
            </a:extLst>
          </p:cNvPr>
          <p:cNvSpPr/>
          <p:nvPr/>
        </p:nvSpPr>
        <p:spPr>
          <a:xfrm>
            <a:off x="1361570" y="810666"/>
            <a:ext cx="642086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Collecte van zondag 15 juni</a:t>
            </a:r>
          </a:p>
          <a:p>
            <a:pPr algn="ctr"/>
            <a:r>
              <a:rPr lang="nl-NL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 bestemd voor </a:t>
            </a:r>
            <a:r>
              <a:rPr lang="nl-NL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nl-NL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Wereld </a:t>
            </a:r>
            <a:r>
              <a:rPr lang="nl-NL" sz="4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vluchtelingendag</a:t>
            </a:r>
            <a:r>
              <a:rPr lang="nl-NL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nl-NL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4464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4938242E-A633-73D8-4C2E-8369CA08E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92150"/>
            <a:ext cx="862965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5EA053DA-E0F0-A860-3526-8850F551C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92150"/>
            <a:ext cx="862965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AFF49C-3851-71FC-1D73-AF7A3FAE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Aptos" panose="020B0004020202020204" pitchFamily="34" charset="0"/>
              </a:rPr>
              <a:t>Gebed bij de opening van de Bijbel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8A15E5-505F-A568-1209-9089F784C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0167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863AA6-E86D-0A8D-4A7A-8ADC9240B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Aptos" panose="020B0004020202020204" pitchFamily="34" charset="0"/>
              </a:rPr>
              <a:t>Opstap voor kinderen en gemeente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EA4238-22FE-5859-BA99-1DBBEF3D6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49982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C0E76-AB85-9C41-6D86-A485480FD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Aptos" panose="020B0004020202020204" pitchFamily="34" charset="0"/>
              </a:rPr>
              <a:t>Kinderen naar de nevendienst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AB23E8-EB9D-673D-C836-850893C0C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10237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710C9-F392-E5DC-1B29-A4C36445B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Aptos" panose="020B0004020202020204" pitchFamily="34" charset="0"/>
              </a:rPr>
              <a:t>Schriftlezing Joh. 3: 1 - 17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5BF5A9-AD2B-0D07-D602-BC6A1B3AF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42323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6465EFE-3554-75CF-F759-19A08E0AE4C2}"/>
              </a:ext>
            </a:extLst>
          </p:cNvPr>
          <p:cNvSpPr txBox="1"/>
          <p:nvPr/>
        </p:nvSpPr>
        <p:spPr>
          <a:xfrm>
            <a:off x="587829" y="475861"/>
            <a:ext cx="82296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aseline="-25000" dirty="0"/>
              <a:t>1</a:t>
            </a:r>
            <a:r>
              <a:rPr lang="nl-NL" sz="3600" dirty="0"/>
              <a:t>Zo was er een farizeeër, een van de Joodse leiders, met de naam </a:t>
            </a:r>
            <a:r>
              <a:rPr lang="nl-NL" sz="3600" dirty="0" err="1"/>
              <a:t>Nikodemus</a:t>
            </a:r>
            <a:r>
              <a:rPr lang="nl-NL" sz="3600" dirty="0"/>
              <a:t>. </a:t>
            </a:r>
            <a:r>
              <a:rPr lang="nl-NL" sz="3600" baseline="-25000" dirty="0"/>
              <a:t>2</a:t>
            </a:r>
            <a:r>
              <a:rPr lang="nl-NL" sz="3600" dirty="0"/>
              <a:t>Hij kwam in de nacht naar Jezus toe. ‘Rabbi,’ zei hij, ‘wij weten dat u een leraar bent die van God gekomen is, want alleen met Gods hulp kan iemand de wondertekenen doen die u verricht.’ </a:t>
            </a:r>
          </a:p>
        </p:txBody>
      </p:sp>
    </p:spTree>
    <p:extLst>
      <p:ext uri="{BB962C8B-B14F-4D97-AF65-F5344CB8AC3E}">
        <p14:creationId xmlns:p14="http://schemas.microsoft.com/office/powerpoint/2010/main" val="4590899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2F99C-E88D-1071-0C0C-5FD868B54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72EBED5-1706-0216-6A42-727BD2404CA2}"/>
              </a:ext>
            </a:extLst>
          </p:cNvPr>
          <p:cNvSpPr txBox="1"/>
          <p:nvPr/>
        </p:nvSpPr>
        <p:spPr>
          <a:xfrm>
            <a:off x="559837" y="783771"/>
            <a:ext cx="810830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aseline="-25000" dirty="0"/>
              <a:t>3</a:t>
            </a:r>
            <a:r>
              <a:rPr lang="nl-NL" sz="3600" dirty="0"/>
              <a:t>Jezus zei: ‘Waarachtig, ik verzeker u: alleen wie opnieuw wordt geboren, kan het koninkrijk van God zien.’ </a:t>
            </a:r>
            <a:r>
              <a:rPr lang="nl-NL" sz="3600" baseline="-25000" dirty="0"/>
              <a:t>4</a:t>
            </a:r>
            <a:r>
              <a:rPr lang="nl-NL" sz="3600" dirty="0"/>
              <a:t>‘Hoe kan iemand geboren worden als hij al oud is?’ vroeg </a:t>
            </a:r>
            <a:r>
              <a:rPr lang="nl-NL" sz="3600" dirty="0" err="1"/>
              <a:t>Nikodemus</a:t>
            </a:r>
            <a:r>
              <a:rPr lang="nl-NL" sz="3600" dirty="0"/>
              <a:t>. ‘Hij kan toch niet voor de tweede keer de moederschoot ingaan en weer geboren worden?’ </a:t>
            </a:r>
          </a:p>
        </p:txBody>
      </p:sp>
    </p:spTree>
    <p:extLst>
      <p:ext uri="{BB962C8B-B14F-4D97-AF65-F5344CB8AC3E}">
        <p14:creationId xmlns:p14="http://schemas.microsoft.com/office/powerpoint/2010/main" val="22563989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7319D-21E0-0D98-A552-9647DCAB0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EFAF8A92-C4AE-48D3-B481-8166D8D7C635}"/>
              </a:ext>
            </a:extLst>
          </p:cNvPr>
          <p:cNvSpPr txBox="1"/>
          <p:nvPr/>
        </p:nvSpPr>
        <p:spPr>
          <a:xfrm>
            <a:off x="615819" y="606490"/>
            <a:ext cx="795901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aseline="-25000" dirty="0"/>
              <a:t>5</a:t>
            </a:r>
            <a:r>
              <a:rPr lang="nl-NL" sz="3600" dirty="0"/>
              <a:t>Jezus antwoordde: ‘Waarachtig, ik verzeker u: niemand kan het koninkrijk van God binnengaan, tenzij hij geboren wordt uit water en geest. </a:t>
            </a:r>
            <a:r>
              <a:rPr lang="nl-NL" sz="3600" baseline="-25000" dirty="0"/>
              <a:t>6</a:t>
            </a:r>
            <a:r>
              <a:rPr lang="nl-NL" sz="3600" dirty="0"/>
              <a:t>Wat geboren is uit een mens is menselijk, en wat geboren is uit de Geest is geestelijk. </a:t>
            </a:r>
            <a:r>
              <a:rPr lang="nl-NL" sz="3600" baseline="-25000" dirty="0"/>
              <a:t>7</a:t>
            </a:r>
            <a:r>
              <a:rPr lang="nl-NL" sz="3600" dirty="0"/>
              <a:t>Wees niet verbaasd dat ik zei dat jullie allemaal opnieuw geboren moeten worden. </a:t>
            </a:r>
          </a:p>
        </p:txBody>
      </p:sp>
    </p:spTree>
    <p:extLst>
      <p:ext uri="{BB962C8B-B14F-4D97-AF65-F5344CB8AC3E}">
        <p14:creationId xmlns:p14="http://schemas.microsoft.com/office/powerpoint/2010/main" val="17117084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D985E-F681-41E6-8937-6365B616E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7BED388-9425-095A-0BF7-6BEE68FA1DF8}"/>
              </a:ext>
            </a:extLst>
          </p:cNvPr>
          <p:cNvSpPr txBox="1"/>
          <p:nvPr/>
        </p:nvSpPr>
        <p:spPr>
          <a:xfrm>
            <a:off x="569166" y="457199"/>
            <a:ext cx="787503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aseline="-25000" dirty="0"/>
              <a:t>8</a:t>
            </a:r>
            <a:r>
              <a:rPr lang="nl-NL" sz="3600" dirty="0"/>
              <a:t>De wind waait waarheen hij wil; je hoort zijn geluid, maar je weet niet waar hij vandaan komt en waar hij heen gaat. Zo is het ook met iedereen die uit de Geest geboren is.’ </a:t>
            </a:r>
            <a:r>
              <a:rPr lang="nl-NL" sz="3600" baseline="-25000" dirty="0"/>
              <a:t>9</a:t>
            </a:r>
            <a:r>
              <a:rPr lang="nl-NL" sz="3600" dirty="0"/>
              <a:t>‘Maar hoe kan dat?’ vroeg </a:t>
            </a:r>
            <a:r>
              <a:rPr lang="nl-NL" sz="3600" dirty="0" err="1"/>
              <a:t>Nikodemus</a:t>
            </a:r>
            <a:r>
              <a:rPr lang="nl-NL" sz="3600" dirty="0"/>
              <a:t>. </a:t>
            </a:r>
            <a:r>
              <a:rPr lang="nl-NL" sz="3600" baseline="-25000" dirty="0"/>
              <a:t>10</a:t>
            </a:r>
            <a:r>
              <a:rPr lang="nl-NL" sz="3600" dirty="0"/>
              <a:t>‘Begrijpt u dit niet,’ zei Jezus, ‘terwijl u een leraar van Israël bent? </a:t>
            </a:r>
          </a:p>
        </p:txBody>
      </p:sp>
    </p:spTree>
    <p:extLst>
      <p:ext uri="{BB962C8B-B14F-4D97-AF65-F5344CB8AC3E}">
        <p14:creationId xmlns:p14="http://schemas.microsoft.com/office/powerpoint/2010/main" val="1680047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342897B-840A-11CC-CF5E-4F5AC4C84DFC}"/>
              </a:ext>
            </a:extLst>
          </p:cNvPr>
          <p:cNvSpPr txBox="1"/>
          <p:nvPr/>
        </p:nvSpPr>
        <p:spPr>
          <a:xfrm>
            <a:off x="391886" y="335903"/>
            <a:ext cx="8416212" cy="610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nl-NL" sz="32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ZEGT HET VOORT!!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nl-NL" sz="3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Deze zomer zal onze kerk weer drie middagen per week open zijn voor bezoekers en wel op de dinsdag-, donderdag- en zaterdagmiddag in de maanden juli en augustus en in september tot en met 13 september (Open Monumentendag).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nl-NL" sz="3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vrijwilligers van de “</a:t>
            </a:r>
            <a:r>
              <a:rPr lang="nl-NL" sz="3200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KerkOpengroep</a:t>
            </a:r>
            <a:r>
              <a:rPr lang="nl-NL" sz="3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zullen jullie graag ontvangen met familie, vrienden en gasten.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137657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37919-E7E1-7CE5-F560-585C62BF9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AFEF2663-2378-BA9C-E33B-FA990CC1138E}"/>
              </a:ext>
            </a:extLst>
          </p:cNvPr>
          <p:cNvSpPr txBox="1"/>
          <p:nvPr/>
        </p:nvSpPr>
        <p:spPr>
          <a:xfrm>
            <a:off x="559837" y="475861"/>
            <a:ext cx="803365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aseline="-25000" dirty="0"/>
              <a:t>11</a:t>
            </a:r>
            <a:r>
              <a:rPr lang="nl-NL" sz="3600" dirty="0"/>
              <a:t>Waarachtig, ik verzeker u: wij spreken over wat we weten en we getuigen van wat we gezien hebben, maar jullie accepteren ons getuigenis niet. </a:t>
            </a:r>
            <a:r>
              <a:rPr lang="nl-NL" sz="3600" baseline="-25000" dirty="0"/>
              <a:t>12</a:t>
            </a:r>
            <a:r>
              <a:rPr lang="nl-NL" sz="3600" dirty="0"/>
              <a:t>Wanneer jullie me niet geloven als ik over aardse dingen spreek, hoe zouden jullie me dan geloven als ik over hemelse dingen spreek?</a:t>
            </a:r>
          </a:p>
        </p:txBody>
      </p:sp>
    </p:spTree>
    <p:extLst>
      <p:ext uri="{BB962C8B-B14F-4D97-AF65-F5344CB8AC3E}">
        <p14:creationId xmlns:p14="http://schemas.microsoft.com/office/powerpoint/2010/main" val="6502923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0EF54-9E0E-9605-1331-6B64E97D8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BD19598-24B3-09B0-9D04-DEFEC7E8467F}"/>
              </a:ext>
            </a:extLst>
          </p:cNvPr>
          <p:cNvSpPr txBox="1"/>
          <p:nvPr/>
        </p:nvSpPr>
        <p:spPr>
          <a:xfrm>
            <a:off x="615819" y="466531"/>
            <a:ext cx="808964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nl-NL" sz="3600" baseline="-25000" dirty="0"/>
              <a:t>13</a:t>
            </a:r>
            <a:r>
              <a:rPr lang="nl-NL" sz="3600" dirty="0"/>
              <a:t>Er is toch nooit iemand opgestegen naar de hemel behalve degene die uit de hemel is neergedaald: de Mensenzoon?</a:t>
            </a:r>
          </a:p>
          <a:p>
            <a:r>
              <a:rPr lang="nl-NL" sz="3600" baseline="-25000" dirty="0"/>
              <a:t>14</a:t>
            </a:r>
            <a:r>
              <a:rPr lang="nl-NL" sz="3600" dirty="0"/>
              <a:t>De Mensenzoon moet hoog verheven worden, zoals Mozes in de woestijn de slang omhoog geheven heeft, </a:t>
            </a:r>
            <a:r>
              <a:rPr lang="nl-NL" sz="3600" baseline="-25000" dirty="0"/>
              <a:t>15</a:t>
            </a:r>
            <a:r>
              <a:rPr lang="nl-NL" sz="3600" dirty="0"/>
              <a:t>opdat iedereen die gelooft, in hem eeuwig leven heeft.</a:t>
            </a:r>
          </a:p>
        </p:txBody>
      </p:sp>
    </p:spTree>
    <p:extLst>
      <p:ext uri="{BB962C8B-B14F-4D97-AF65-F5344CB8AC3E}">
        <p14:creationId xmlns:p14="http://schemas.microsoft.com/office/powerpoint/2010/main" val="12940565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859FF-5DD9-3ECD-C0AF-BDEA29CA7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761C9B5-C0D0-EB1F-11C0-963E96CBA719}"/>
              </a:ext>
            </a:extLst>
          </p:cNvPr>
          <p:cNvSpPr txBox="1"/>
          <p:nvPr/>
        </p:nvSpPr>
        <p:spPr>
          <a:xfrm>
            <a:off x="858416" y="709128"/>
            <a:ext cx="775373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aseline="-25000" dirty="0"/>
              <a:t>16</a:t>
            </a:r>
            <a:r>
              <a:rPr lang="nl-NL" sz="3600" dirty="0"/>
              <a:t>Want God had de wereld zo lief dat hij zijn enige Zoon heeft gegeven, opdat iedereen die in hem gelooft niet verloren gaat, maar eeuwig leven heeft. </a:t>
            </a:r>
          </a:p>
        </p:txBody>
      </p:sp>
    </p:spTree>
    <p:extLst>
      <p:ext uri="{BB962C8B-B14F-4D97-AF65-F5344CB8AC3E}">
        <p14:creationId xmlns:p14="http://schemas.microsoft.com/office/powerpoint/2010/main" val="1583445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D9873-726A-56E2-FD19-40B138D6E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0BF6EBD-B8B7-8B63-4E34-6457E529BE42}"/>
              </a:ext>
            </a:extLst>
          </p:cNvPr>
          <p:cNvSpPr txBox="1"/>
          <p:nvPr/>
        </p:nvSpPr>
        <p:spPr>
          <a:xfrm>
            <a:off x="933061" y="895739"/>
            <a:ext cx="75204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aseline="-25000" dirty="0"/>
              <a:t>17</a:t>
            </a:r>
            <a:r>
              <a:rPr lang="nl-NL" sz="3600" dirty="0"/>
              <a:t>God heeft zijn Zoon niet naar de wereld gestuurd om een oordeel over haar te vellen, maar om de wereld door hem te redden. </a:t>
            </a:r>
            <a:r>
              <a:rPr lang="nl-NL" sz="3600" baseline="-25000" dirty="0"/>
              <a:t>1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6348735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1A9CD-6453-95FF-8267-A6881782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Aptos" panose="020B0004020202020204" pitchFamily="34" charset="0"/>
              </a:rPr>
              <a:t>NLB 705</a:t>
            </a:r>
            <a:br>
              <a:rPr lang="nl-NL" sz="3600" b="1" dirty="0">
                <a:latin typeface="Aptos" panose="020B0004020202020204" pitchFamily="34" charset="0"/>
              </a:rPr>
            </a:br>
            <a:r>
              <a:rPr lang="nl-NL" sz="36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‘ Ere zij aan God, de Vader ‘</a:t>
            </a:r>
            <a:endParaRPr lang="nl-NL" sz="3600" b="1" dirty="0">
              <a:latin typeface="Aptos" panose="020B0004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E98839-3379-CA29-F737-02872B0FF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461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900"/>
            <a:ext cx="9144000" cy="7556500"/>
          </a:xfrm>
        </p:spPr>
      </p:pic>
    </p:spTree>
    <p:extLst>
      <p:ext uri="{BB962C8B-B14F-4D97-AF65-F5344CB8AC3E}">
        <p14:creationId xmlns:p14="http://schemas.microsoft.com/office/powerpoint/2010/main" val="5419703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0"/>
            <a:ext cx="8902700" cy="7975600"/>
          </a:xfrm>
        </p:spPr>
      </p:pic>
    </p:spTree>
    <p:extLst>
      <p:ext uri="{BB962C8B-B14F-4D97-AF65-F5344CB8AC3E}">
        <p14:creationId xmlns:p14="http://schemas.microsoft.com/office/powerpoint/2010/main" val="17648992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-393700"/>
            <a:ext cx="9093200" cy="7670800"/>
          </a:xfrm>
        </p:spPr>
      </p:pic>
    </p:spTree>
    <p:extLst>
      <p:ext uri="{BB962C8B-B14F-4D97-AF65-F5344CB8AC3E}">
        <p14:creationId xmlns:p14="http://schemas.microsoft.com/office/powerpoint/2010/main" val="40374519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6"/>
            <a:ext cx="9232900" cy="6911974"/>
          </a:xfrm>
        </p:spPr>
      </p:pic>
    </p:spTree>
    <p:extLst>
      <p:ext uri="{BB962C8B-B14F-4D97-AF65-F5344CB8AC3E}">
        <p14:creationId xmlns:p14="http://schemas.microsoft.com/office/powerpoint/2010/main" val="23979280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-215900"/>
            <a:ext cx="9143999" cy="7073900"/>
          </a:xfrm>
        </p:spPr>
      </p:pic>
    </p:spTree>
    <p:extLst>
      <p:ext uri="{BB962C8B-B14F-4D97-AF65-F5344CB8AC3E}">
        <p14:creationId xmlns:p14="http://schemas.microsoft.com/office/powerpoint/2010/main" val="941798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C1032-451A-3015-AC32-8F71FA0EC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707347-3AF5-C654-93DE-A9B6DA01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8300"/>
          </a:xfrm>
        </p:spPr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Welkom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848E98-015D-F17A-4A07-BAFA1361D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32452"/>
            <a:ext cx="7886700" cy="4944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b="1" dirty="0"/>
              <a:t>Voorganger:</a:t>
            </a:r>
          </a:p>
          <a:p>
            <a:pPr marL="0" indent="0">
              <a:buNone/>
            </a:pPr>
            <a:r>
              <a:rPr lang="nl-NL" sz="3600" dirty="0"/>
              <a:t>Dhr. Pim Durieux</a:t>
            </a:r>
          </a:p>
          <a:p>
            <a:pPr marL="0" indent="0">
              <a:buNone/>
            </a:pPr>
            <a:r>
              <a:rPr lang="nl-NL" sz="3600" b="1" dirty="0"/>
              <a:t>Ouderling van dienst:</a:t>
            </a:r>
          </a:p>
          <a:p>
            <a:pPr marL="0" indent="0">
              <a:buNone/>
            </a:pPr>
            <a:r>
              <a:rPr lang="nl-NL" sz="3600" dirty="0"/>
              <a:t>Elsbeth Folkerts</a:t>
            </a:r>
          </a:p>
          <a:p>
            <a:pPr marL="0" indent="0">
              <a:buNone/>
            </a:pPr>
            <a:r>
              <a:rPr lang="nl-NL" sz="3600" b="1" dirty="0"/>
              <a:t>Muzikale begeleiding</a:t>
            </a:r>
            <a:endParaRPr lang="nl-NL" dirty="0"/>
          </a:p>
          <a:p>
            <a:pPr marL="0" indent="0">
              <a:buNone/>
            </a:pPr>
            <a:r>
              <a:rPr lang="nl-NL" sz="3600" dirty="0"/>
              <a:t>Johan </a:t>
            </a:r>
            <a:r>
              <a:rPr lang="nl-NL" sz="3600" dirty="0" err="1"/>
              <a:t>Bredewout</a:t>
            </a:r>
            <a:endParaRPr lang="nl-NL" sz="3600" dirty="0"/>
          </a:p>
          <a:p>
            <a:pPr marL="0" indent="0">
              <a:buNone/>
            </a:pPr>
            <a:r>
              <a:rPr lang="nl-NL" sz="3600" b="1" dirty="0"/>
              <a:t>Schriftlezing:</a:t>
            </a:r>
          </a:p>
          <a:p>
            <a:pPr marL="0" indent="0">
              <a:buNone/>
            </a:pPr>
            <a:r>
              <a:rPr lang="nl-NL" sz="3600" dirty="0"/>
              <a:t>Joh. 3: 1 - 17</a:t>
            </a:r>
          </a:p>
        </p:txBody>
      </p:sp>
      <p:pic>
        <p:nvPicPr>
          <p:cNvPr id="4" name="Shape 80">
            <a:extLst>
              <a:ext uri="{FF2B5EF4-FFF2-40B4-BE49-F238E27FC236}">
                <a16:creationId xmlns:a16="http://schemas.microsoft.com/office/drawing/2014/main" id="{F4CE1AAC-DE6C-6348-B4C3-AA1EB97A18D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9728" y="1"/>
            <a:ext cx="2094271" cy="525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5">
            <a:extLst>
              <a:ext uri="{FF2B5EF4-FFF2-40B4-BE49-F238E27FC236}">
                <a16:creationId xmlns:a16="http://schemas.microsoft.com/office/drawing/2014/main" id="{069C915D-A6C8-CBC0-2B1F-8D6AB8E1D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9728" y="5256499"/>
            <a:ext cx="2094271" cy="160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2248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690689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900"/>
            <a:ext cx="9143999" cy="7493000"/>
          </a:xfrm>
        </p:spPr>
      </p:pic>
    </p:spTree>
    <p:extLst>
      <p:ext uri="{BB962C8B-B14F-4D97-AF65-F5344CB8AC3E}">
        <p14:creationId xmlns:p14="http://schemas.microsoft.com/office/powerpoint/2010/main" val="11924724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00"/>
            <a:ext cx="9144000" cy="7366000"/>
          </a:xfrm>
        </p:spPr>
      </p:pic>
    </p:spTree>
    <p:extLst>
      <p:ext uri="{BB962C8B-B14F-4D97-AF65-F5344CB8AC3E}">
        <p14:creationId xmlns:p14="http://schemas.microsoft.com/office/powerpoint/2010/main" val="1599076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271000" cy="7010400"/>
          </a:xfrm>
        </p:spPr>
      </p:pic>
    </p:spTree>
    <p:extLst>
      <p:ext uri="{BB962C8B-B14F-4D97-AF65-F5344CB8AC3E}">
        <p14:creationId xmlns:p14="http://schemas.microsoft.com/office/powerpoint/2010/main" val="16410691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0A91A-70F1-852C-2AC6-699B1F15E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Aptos" panose="020B0004020202020204" pitchFamily="34" charset="0"/>
              </a:rPr>
              <a:t>Overdenking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9D2CE1-837C-9ABD-4C47-9A2C4F4C9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20092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F9F5DC-8415-E925-3D01-204DE721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122376-69A3-1725-F55C-CC603CD81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99276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B352E2-71C8-0D37-2665-ACE16A105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Aptos" panose="020B0004020202020204" pitchFamily="34" charset="0"/>
              </a:rPr>
              <a:t>Sela </a:t>
            </a:r>
            <a:br>
              <a:rPr lang="nl-NL" sz="3600" b="1" dirty="0">
                <a:latin typeface="Aptos" panose="020B0004020202020204" pitchFamily="34" charset="0"/>
              </a:rPr>
            </a:br>
            <a:r>
              <a:rPr lang="nl-NL" sz="36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‘ Toekomst vol van hoop ‘</a:t>
            </a:r>
            <a:endParaRPr lang="nl-NL" sz="3600" b="1" dirty="0">
              <a:latin typeface="Aptos" panose="020B0004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A38121-02BC-ACCB-61C5-D24C61A0B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84668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AB0DD6-31D5-D949-72F8-962B0F7EE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37210"/>
            <a:ext cx="7886700" cy="5539839"/>
          </a:xfrm>
        </p:spPr>
        <p:txBody>
          <a:bodyPr anchor="t">
            <a:normAutofit/>
          </a:bodyPr>
          <a:lstStyle/>
          <a:p>
            <a:r>
              <a:rPr lang="nl-NL" sz="3600" dirty="0">
                <a:latin typeface="+mn-lt"/>
              </a:rPr>
              <a:t>1) In de nacht van strijd en zorgen</a:t>
            </a:r>
            <a:br>
              <a:rPr lang="nl-NL" sz="3600" dirty="0">
                <a:latin typeface="+mn-lt"/>
              </a:rPr>
            </a:br>
            <a:r>
              <a:rPr lang="nl-NL" sz="3600" dirty="0">
                <a:latin typeface="+mn-lt"/>
              </a:rPr>
              <a:t>Kijken wij naar U omhoog</a:t>
            </a:r>
            <a:br>
              <a:rPr lang="nl-NL" sz="3600" dirty="0">
                <a:latin typeface="+mn-lt"/>
              </a:rPr>
            </a:br>
            <a:r>
              <a:rPr lang="nl-NL" sz="3600" dirty="0">
                <a:latin typeface="+mn-lt"/>
              </a:rPr>
              <a:t>Biddend om een nieuwe morgen</a:t>
            </a:r>
            <a:br>
              <a:rPr lang="nl-NL" sz="3600" dirty="0">
                <a:latin typeface="+mn-lt"/>
              </a:rPr>
            </a:br>
            <a:r>
              <a:rPr lang="nl-NL" sz="3600" dirty="0">
                <a:latin typeface="+mn-lt"/>
              </a:rPr>
              <a:t>Om een toekomst vol van hoop</a:t>
            </a:r>
            <a:br>
              <a:rPr lang="nl-NL" sz="3600" dirty="0">
                <a:latin typeface="+mn-lt"/>
              </a:rPr>
            </a:br>
            <a:br>
              <a:rPr lang="nl-NL" sz="3600" dirty="0">
                <a:latin typeface="+mn-lt"/>
              </a:rPr>
            </a:br>
            <a:r>
              <a:rPr lang="nl-NL" sz="3600" dirty="0">
                <a:latin typeface="+mn-lt"/>
              </a:rPr>
              <a:t>2) Ook al zijn er duizend vragen</a:t>
            </a:r>
            <a:br>
              <a:rPr lang="nl-NL" sz="3600" dirty="0">
                <a:latin typeface="+mn-lt"/>
              </a:rPr>
            </a:br>
            <a:r>
              <a:rPr lang="nl-NL" sz="3600" dirty="0">
                <a:latin typeface="+mn-lt"/>
              </a:rPr>
              <a:t>Al begrijpen wij U niet</a:t>
            </a:r>
            <a:br>
              <a:rPr lang="nl-NL" sz="3600" dirty="0">
                <a:latin typeface="+mn-lt"/>
              </a:rPr>
            </a:br>
            <a:r>
              <a:rPr lang="nl-NL" sz="3600" dirty="0">
                <a:latin typeface="+mn-lt"/>
              </a:rPr>
              <a:t>U blijft ons met liefde dragen</a:t>
            </a:r>
            <a:br>
              <a:rPr lang="nl-NL" sz="3600" dirty="0">
                <a:latin typeface="+mn-lt"/>
              </a:rPr>
            </a:br>
            <a:r>
              <a:rPr lang="nl-NL" sz="3600" dirty="0">
                <a:latin typeface="+mn-lt"/>
              </a:rPr>
              <a:t>U die alles overziet</a:t>
            </a:r>
          </a:p>
        </p:txBody>
      </p:sp>
    </p:spTree>
    <p:extLst>
      <p:ext uri="{BB962C8B-B14F-4D97-AF65-F5344CB8AC3E}">
        <p14:creationId xmlns:p14="http://schemas.microsoft.com/office/powerpoint/2010/main" val="21101763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AB0DD6-31D5-D949-72F8-962B0F7EE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37210"/>
            <a:ext cx="7886700" cy="5539839"/>
          </a:xfrm>
        </p:spPr>
        <p:txBody>
          <a:bodyPr anchor="t">
            <a:normAutofit/>
          </a:bodyPr>
          <a:lstStyle/>
          <a:p>
            <a:r>
              <a:rPr lang="nl-NL" sz="3600" dirty="0" err="1">
                <a:latin typeface="+mn-lt"/>
              </a:rPr>
              <a:t>Refr</a:t>
            </a:r>
            <a:r>
              <a:rPr lang="nl-NL" sz="3600" dirty="0">
                <a:latin typeface="+mn-lt"/>
              </a:rPr>
              <a:t>.: </a:t>
            </a:r>
            <a:br>
              <a:rPr lang="nl-NL" sz="3600" dirty="0">
                <a:latin typeface="+mn-lt"/>
              </a:rPr>
            </a:br>
            <a:r>
              <a:rPr lang="nl-NL" sz="3600" dirty="0">
                <a:latin typeface="+mn-lt"/>
              </a:rPr>
              <a:t>U geeft een toekomst vol van hoop</a:t>
            </a:r>
            <a:br>
              <a:rPr lang="nl-NL" sz="3600" dirty="0">
                <a:latin typeface="+mn-lt"/>
              </a:rPr>
            </a:br>
            <a:r>
              <a:rPr lang="nl-NL" sz="3600" dirty="0">
                <a:latin typeface="+mn-lt"/>
              </a:rPr>
              <a:t>Dat heeft U aan ons beloofd</a:t>
            </a:r>
            <a:br>
              <a:rPr lang="nl-NL" sz="3600" dirty="0">
                <a:latin typeface="+mn-lt"/>
              </a:rPr>
            </a:br>
            <a:r>
              <a:rPr lang="nl-NL" sz="3600" dirty="0">
                <a:latin typeface="+mn-lt"/>
              </a:rPr>
              <a:t>Niemand anders, U alleen</a:t>
            </a:r>
            <a:br>
              <a:rPr lang="nl-NL" sz="3600" dirty="0">
                <a:latin typeface="+mn-lt"/>
              </a:rPr>
            </a:br>
            <a:r>
              <a:rPr lang="nl-NL" sz="3600" dirty="0">
                <a:latin typeface="+mn-lt"/>
              </a:rPr>
              <a:t>Leidt ons door dit leven heen</a:t>
            </a:r>
          </a:p>
        </p:txBody>
      </p:sp>
    </p:spTree>
    <p:extLst>
      <p:ext uri="{BB962C8B-B14F-4D97-AF65-F5344CB8AC3E}">
        <p14:creationId xmlns:p14="http://schemas.microsoft.com/office/powerpoint/2010/main" val="30506577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AB0DD6-31D5-D949-72F8-962B0F7EE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37210"/>
            <a:ext cx="7886700" cy="5539839"/>
          </a:xfrm>
        </p:spPr>
        <p:txBody>
          <a:bodyPr anchor="t">
            <a:normAutofit/>
          </a:bodyPr>
          <a:lstStyle/>
          <a:p>
            <a:r>
              <a:rPr lang="nl-NL" sz="3600" dirty="0">
                <a:latin typeface="+mn-lt"/>
              </a:rPr>
              <a:t>3) U heeft ons geluk voor ogen</a:t>
            </a:r>
            <a:br>
              <a:rPr lang="nl-NL" sz="3600" dirty="0">
                <a:latin typeface="+mn-lt"/>
              </a:rPr>
            </a:br>
            <a:r>
              <a:rPr lang="nl-NL" sz="3600" dirty="0">
                <a:latin typeface="+mn-lt"/>
              </a:rPr>
              <a:t>Jezus heeft het ons gebracht</a:t>
            </a:r>
            <a:br>
              <a:rPr lang="nl-NL" sz="3600" dirty="0">
                <a:latin typeface="+mn-lt"/>
              </a:rPr>
            </a:br>
            <a:r>
              <a:rPr lang="nl-NL" sz="3600" dirty="0">
                <a:latin typeface="+mn-lt"/>
              </a:rPr>
              <a:t>Mens, als wij, voor ons gebroken</a:t>
            </a:r>
            <a:br>
              <a:rPr lang="nl-NL" sz="3600" dirty="0">
                <a:latin typeface="+mn-lt"/>
              </a:rPr>
            </a:br>
            <a:r>
              <a:rPr lang="nl-NL" sz="3600" dirty="0">
                <a:latin typeface="+mn-lt"/>
              </a:rPr>
              <a:t>In de allerzwartste nacht</a:t>
            </a:r>
            <a:br>
              <a:rPr lang="nl-NL" sz="3600" dirty="0">
                <a:latin typeface="+mn-lt"/>
              </a:rPr>
            </a:br>
            <a:br>
              <a:rPr lang="nl-NL" sz="3600" dirty="0">
                <a:latin typeface="+mn-lt"/>
              </a:rPr>
            </a:br>
            <a:r>
              <a:rPr lang="nl-NL" sz="3600" dirty="0" err="1">
                <a:latin typeface="+mn-lt"/>
              </a:rPr>
              <a:t>Refr</a:t>
            </a:r>
            <a:r>
              <a:rPr lang="nl-NL" sz="3600" dirty="0">
                <a:latin typeface="+mn-lt"/>
              </a:rPr>
              <a:t>.:</a:t>
            </a:r>
            <a:br>
              <a:rPr lang="nl-NL" sz="3600" dirty="0">
                <a:latin typeface="+mn-lt"/>
              </a:rPr>
            </a:br>
            <a:r>
              <a:rPr lang="nl-NL" sz="3600" dirty="0">
                <a:latin typeface="+mn-lt"/>
              </a:rPr>
              <a:t>U geeft een toekomst vol van hoop</a:t>
            </a:r>
            <a:br>
              <a:rPr lang="nl-NL" sz="3600" dirty="0">
                <a:latin typeface="+mn-lt"/>
              </a:rPr>
            </a:br>
            <a:r>
              <a:rPr lang="nl-NL" sz="3600" dirty="0">
                <a:latin typeface="+mn-lt"/>
              </a:rPr>
              <a:t>Dat heeft U aan ons beloofd</a:t>
            </a:r>
            <a:br>
              <a:rPr lang="nl-NL" sz="3600" dirty="0">
                <a:latin typeface="+mn-lt"/>
              </a:rPr>
            </a:br>
            <a:r>
              <a:rPr lang="nl-NL" sz="3600" dirty="0">
                <a:latin typeface="+mn-lt"/>
              </a:rPr>
              <a:t>Niemand anders, U alleen</a:t>
            </a:r>
            <a:br>
              <a:rPr lang="nl-NL" sz="3600" dirty="0">
                <a:latin typeface="+mn-lt"/>
              </a:rPr>
            </a:br>
            <a:r>
              <a:rPr lang="nl-NL" sz="3600" dirty="0">
                <a:latin typeface="+mn-lt"/>
              </a:rPr>
              <a:t>Leidt ons door dit leven heen</a:t>
            </a:r>
          </a:p>
        </p:txBody>
      </p:sp>
    </p:spTree>
    <p:extLst>
      <p:ext uri="{BB962C8B-B14F-4D97-AF65-F5344CB8AC3E}">
        <p14:creationId xmlns:p14="http://schemas.microsoft.com/office/powerpoint/2010/main" val="30276028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AB0DD6-31D5-D949-72F8-962B0F7EE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37210"/>
            <a:ext cx="7886700" cy="5539839"/>
          </a:xfrm>
        </p:spPr>
        <p:txBody>
          <a:bodyPr anchor="t">
            <a:normAutofit/>
          </a:bodyPr>
          <a:lstStyle/>
          <a:p>
            <a:r>
              <a:rPr lang="nl-NL" sz="3600" dirty="0">
                <a:latin typeface="+mn-lt"/>
              </a:rPr>
              <a:t>4) U bent God, de Allerhoogste</a:t>
            </a:r>
            <a:br>
              <a:rPr lang="nl-NL" sz="3600" dirty="0">
                <a:latin typeface="+mn-lt"/>
              </a:rPr>
            </a:br>
            <a:r>
              <a:rPr lang="nl-NL" sz="3600" dirty="0">
                <a:latin typeface="+mn-lt"/>
              </a:rPr>
              <a:t>God van onbegrensde macht</a:t>
            </a:r>
            <a:br>
              <a:rPr lang="nl-NL" sz="3600" dirty="0">
                <a:latin typeface="+mn-lt"/>
              </a:rPr>
            </a:br>
            <a:r>
              <a:rPr lang="nl-NL" sz="3600" dirty="0">
                <a:latin typeface="+mn-lt"/>
              </a:rPr>
              <a:t>Wij geloven en wij hopen</a:t>
            </a:r>
            <a:br>
              <a:rPr lang="nl-NL" sz="3600" dirty="0">
                <a:latin typeface="+mn-lt"/>
              </a:rPr>
            </a:br>
            <a:r>
              <a:rPr lang="nl-NL" sz="3600" dirty="0">
                <a:latin typeface="+mn-lt"/>
              </a:rPr>
              <a:t>Op het einde van de nacht</a:t>
            </a:r>
          </a:p>
        </p:txBody>
      </p:sp>
    </p:spTree>
    <p:extLst>
      <p:ext uri="{BB962C8B-B14F-4D97-AF65-F5344CB8AC3E}">
        <p14:creationId xmlns:p14="http://schemas.microsoft.com/office/powerpoint/2010/main" val="2227548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6064DFE-76F6-E638-E5C2-C12DC8EF8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err="1">
                <a:latin typeface="Aptos" panose="020B0004020202020204" pitchFamily="34" charset="0"/>
              </a:rPr>
              <a:t>Opw</a:t>
            </a:r>
            <a:r>
              <a:rPr lang="nl-NL" sz="3600" b="1" dirty="0">
                <a:latin typeface="Aptos" panose="020B0004020202020204" pitchFamily="34" charset="0"/>
              </a:rPr>
              <a:t>. 354</a:t>
            </a:r>
            <a:br>
              <a:rPr lang="nl-NL" sz="3600" b="1" dirty="0">
                <a:latin typeface="Aptos" panose="020B0004020202020204" pitchFamily="34" charset="0"/>
              </a:rPr>
            </a:br>
            <a:r>
              <a:rPr lang="nl-NL" sz="36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‘ Glorie aan God ‘</a:t>
            </a:r>
            <a:endParaRPr lang="nl-NL" sz="3600" b="1" dirty="0">
              <a:latin typeface="Aptos" panose="020B0004020202020204" pitchFamily="34" charset="0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F08D2BA-3F33-75FE-6E89-31AD9561A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08365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AB0DD6-31D5-D949-72F8-962B0F7EE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37210"/>
            <a:ext cx="7886700" cy="5539839"/>
          </a:xfrm>
        </p:spPr>
        <p:txBody>
          <a:bodyPr anchor="t">
            <a:normAutofit/>
          </a:bodyPr>
          <a:lstStyle/>
          <a:p>
            <a:r>
              <a:rPr lang="nl-NL" sz="3600" dirty="0" err="1">
                <a:latin typeface="+mn-lt"/>
              </a:rPr>
              <a:t>Refr</a:t>
            </a:r>
            <a:r>
              <a:rPr lang="nl-NL" sz="3600" dirty="0">
                <a:latin typeface="+mn-lt"/>
              </a:rPr>
              <a:t>.:</a:t>
            </a:r>
            <a:br>
              <a:rPr lang="nl-NL" sz="3600" dirty="0">
                <a:latin typeface="+mn-lt"/>
              </a:rPr>
            </a:br>
            <a:r>
              <a:rPr lang="nl-NL" sz="3600" dirty="0">
                <a:latin typeface="+mn-lt"/>
              </a:rPr>
              <a:t>U geeft een toekomst vol van hoop</a:t>
            </a:r>
            <a:br>
              <a:rPr lang="nl-NL" sz="3600" dirty="0">
                <a:latin typeface="+mn-lt"/>
              </a:rPr>
            </a:br>
            <a:r>
              <a:rPr lang="nl-NL" sz="3600" dirty="0">
                <a:latin typeface="+mn-lt"/>
              </a:rPr>
              <a:t>Dat heeft U aan ons beloofd</a:t>
            </a:r>
            <a:br>
              <a:rPr lang="nl-NL" sz="3600" dirty="0">
                <a:latin typeface="+mn-lt"/>
              </a:rPr>
            </a:br>
            <a:r>
              <a:rPr lang="nl-NL" sz="3600" dirty="0">
                <a:latin typeface="+mn-lt"/>
              </a:rPr>
              <a:t>Niemand anders, U alleen</a:t>
            </a:r>
            <a:br>
              <a:rPr lang="nl-NL" sz="3600" dirty="0">
                <a:latin typeface="+mn-lt"/>
              </a:rPr>
            </a:br>
            <a:r>
              <a:rPr lang="nl-NL" sz="3600" dirty="0">
                <a:latin typeface="+mn-lt"/>
              </a:rPr>
              <a:t>Leidt ons door dit leven heen</a:t>
            </a:r>
            <a:br>
              <a:rPr lang="nl-NL" sz="3600" dirty="0">
                <a:latin typeface="+mn-lt"/>
              </a:rPr>
            </a:br>
            <a:br>
              <a:rPr lang="nl-NL" sz="3600" dirty="0">
                <a:latin typeface="+mn-lt"/>
              </a:rPr>
            </a:br>
            <a:r>
              <a:rPr lang="nl-NL" sz="3600" dirty="0">
                <a:latin typeface="+mn-lt"/>
              </a:rPr>
              <a:t>U geeft een toekomst vol van hoop</a:t>
            </a:r>
            <a:br>
              <a:rPr lang="nl-NL" sz="3600" dirty="0">
                <a:latin typeface="+mn-lt"/>
              </a:rPr>
            </a:br>
            <a:r>
              <a:rPr lang="nl-NL" sz="3600" dirty="0">
                <a:latin typeface="+mn-lt"/>
              </a:rPr>
              <a:t>Dat heeft U aan ons beloofd</a:t>
            </a:r>
            <a:br>
              <a:rPr lang="nl-NL" sz="3600" dirty="0">
                <a:latin typeface="+mn-lt"/>
              </a:rPr>
            </a:br>
            <a:r>
              <a:rPr lang="nl-NL" sz="3600" dirty="0">
                <a:latin typeface="+mn-lt"/>
              </a:rPr>
              <a:t>Niemand anders, U alleen</a:t>
            </a:r>
            <a:br>
              <a:rPr lang="nl-NL" sz="3600" dirty="0">
                <a:latin typeface="+mn-lt"/>
              </a:rPr>
            </a:br>
            <a:r>
              <a:rPr lang="nl-NL" sz="3600" dirty="0">
                <a:latin typeface="+mn-lt"/>
              </a:rPr>
              <a:t>Leidt ons door dit leven heen</a:t>
            </a:r>
          </a:p>
        </p:txBody>
      </p:sp>
    </p:spTree>
    <p:extLst>
      <p:ext uri="{BB962C8B-B14F-4D97-AF65-F5344CB8AC3E}">
        <p14:creationId xmlns:p14="http://schemas.microsoft.com/office/powerpoint/2010/main" val="28609079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AB0DD6-31D5-D949-72F8-962B0F7EE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37210"/>
            <a:ext cx="7886700" cy="5539839"/>
          </a:xfrm>
        </p:spPr>
        <p:txBody>
          <a:bodyPr anchor="t">
            <a:normAutofit/>
          </a:bodyPr>
          <a:lstStyle/>
          <a:p>
            <a:r>
              <a:rPr lang="nl-NL" sz="3600" dirty="0">
                <a:latin typeface="+mn-lt"/>
              </a:rPr>
              <a:t>U geeft een toekomst vol van hoop</a:t>
            </a:r>
            <a:br>
              <a:rPr lang="nl-NL" sz="3600" dirty="0">
                <a:latin typeface="+mn-lt"/>
              </a:rPr>
            </a:br>
            <a:r>
              <a:rPr lang="nl-NL" sz="3600" dirty="0">
                <a:latin typeface="+mn-lt"/>
              </a:rPr>
              <a:t>Dat heeft U aan ons beloofd</a:t>
            </a:r>
            <a:br>
              <a:rPr lang="nl-NL" sz="3600" dirty="0">
                <a:latin typeface="+mn-lt"/>
              </a:rPr>
            </a:br>
            <a:r>
              <a:rPr lang="nl-NL" sz="3600" dirty="0">
                <a:latin typeface="+mn-lt"/>
              </a:rPr>
              <a:t>Niemand anders, U alleen</a:t>
            </a:r>
            <a:br>
              <a:rPr lang="nl-NL" sz="3600" dirty="0">
                <a:latin typeface="+mn-lt"/>
              </a:rPr>
            </a:br>
            <a:r>
              <a:rPr lang="nl-NL" sz="3600" dirty="0">
                <a:latin typeface="+mn-lt"/>
              </a:rPr>
              <a:t>Leidt ons door dit leven heen</a:t>
            </a:r>
          </a:p>
        </p:txBody>
      </p:sp>
    </p:spTree>
    <p:extLst>
      <p:ext uri="{BB962C8B-B14F-4D97-AF65-F5344CB8AC3E}">
        <p14:creationId xmlns:p14="http://schemas.microsoft.com/office/powerpoint/2010/main" val="5905948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735D88-512B-19E2-3CEC-691AF33A9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Aptos" panose="020B0004020202020204" pitchFamily="34" charset="0"/>
              </a:rPr>
              <a:t>Kinderen terug in de kerk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780139-0CBE-8100-D89D-E7DC7AB6C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00762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839792-FF0B-C66F-C414-E960A3D6C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Aptos" panose="020B0004020202020204" pitchFamily="34" charset="0"/>
              </a:rPr>
              <a:t>Kinderlied KEE 16 (</a:t>
            </a:r>
            <a:r>
              <a:rPr lang="nl-NL" sz="3600" b="1" dirty="0" err="1">
                <a:latin typeface="Aptos" panose="020B0004020202020204" pitchFamily="34" charset="0"/>
              </a:rPr>
              <a:t>Opw</a:t>
            </a:r>
            <a:r>
              <a:rPr lang="nl-NL" sz="3600" b="1" dirty="0">
                <a:latin typeface="Aptos" panose="020B0004020202020204" pitchFamily="34" charset="0"/>
              </a:rPr>
              <a:t>. </a:t>
            </a:r>
            <a:r>
              <a:rPr lang="nl-NL" sz="3600" b="1" dirty="0" err="1">
                <a:latin typeface="Aptos" panose="020B0004020202020204" pitchFamily="34" charset="0"/>
              </a:rPr>
              <a:t>Kids</a:t>
            </a:r>
            <a:r>
              <a:rPr lang="nl-NL" sz="3600" b="1" dirty="0">
                <a:latin typeface="Aptos" panose="020B0004020202020204" pitchFamily="34" charset="0"/>
              </a:rPr>
              <a:t> 191)</a:t>
            </a:r>
            <a:br>
              <a:rPr lang="nl-NL" sz="3600" b="1" dirty="0">
                <a:latin typeface="Aptos" panose="020B0004020202020204" pitchFamily="34" charset="0"/>
              </a:rPr>
            </a:br>
            <a:r>
              <a:rPr lang="nl-NL" sz="36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‘ Samen is veel leuker ‘</a:t>
            </a:r>
            <a:r>
              <a:rPr lang="nl-NL" sz="3600" b="1" dirty="0"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7A30B6-F5DF-2685-0355-E6366097D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60495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B45C3E5F-F3F4-132C-4A65-465FA8B65C0C}"/>
              </a:ext>
            </a:extLst>
          </p:cNvPr>
          <p:cNvSpPr txBox="1"/>
          <p:nvPr/>
        </p:nvSpPr>
        <p:spPr>
          <a:xfrm>
            <a:off x="335902" y="793102"/>
            <a:ext cx="848152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effectLst/>
              </a:rPr>
              <a:t>Samen is veel leuker, alleen is maar alleen.</a:t>
            </a:r>
          </a:p>
          <a:p>
            <a:r>
              <a:rPr lang="nl-NL" sz="3600" dirty="0">
                <a:effectLst/>
              </a:rPr>
              <a:t>Iemand die je helpen kan dat wil toch iedereen.</a:t>
            </a:r>
          </a:p>
          <a:p>
            <a:r>
              <a:rPr lang="nl-NL" sz="3600" dirty="0">
                <a:effectLst/>
              </a:rPr>
              <a:t>Jij en ik zijn nodig in Gods koninkrijk.</a:t>
            </a:r>
          </a:p>
          <a:p>
            <a:r>
              <a:rPr lang="nl-NL" sz="3600" dirty="0">
                <a:effectLst/>
              </a:rPr>
              <a:t>Niemand overbodig en iedereen gelijk.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2749669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5A774-77AE-AE97-B413-A9F4FADEA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EFFC237-A2ED-5344-3BBD-B6D1D56152BC}"/>
              </a:ext>
            </a:extLst>
          </p:cNvPr>
          <p:cNvSpPr txBox="1"/>
          <p:nvPr/>
        </p:nvSpPr>
        <p:spPr>
          <a:xfrm>
            <a:off x="737117" y="727788"/>
            <a:ext cx="799633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effectLst/>
              </a:rPr>
              <a:t>1.Ik wil heel graag je vriend zijn,</a:t>
            </a:r>
          </a:p>
          <a:p>
            <a:r>
              <a:rPr lang="nl-NL" sz="3600" dirty="0">
                <a:effectLst/>
              </a:rPr>
              <a:t>dan zijn we nooit meer alleen.</a:t>
            </a:r>
          </a:p>
          <a:p>
            <a:r>
              <a:rPr lang="nl-NL" sz="3600" dirty="0">
                <a:effectLst/>
              </a:rPr>
              <a:t>Jezus zal ons leiden, ook in moeilijke tijden,</a:t>
            </a:r>
          </a:p>
          <a:p>
            <a:r>
              <a:rPr lang="nl-NL" sz="3600" dirty="0">
                <a:effectLst/>
              </a:rPr>
              <a:t>want Hij zorgt voor iedereen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6806449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A6CF6-0B05-D891-9CC3-B61E47DE5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4FCAE2AB-A512-DD25-CA42-B6BB7A631D64}"/>
              </a:ext>
            </a:extLst>
          </p:cNvPr>
          <p:cNvSpPr txBox="1"/>
          <p:nvPr/>
        </p:nvSpPr>
        <p:spPr>
          <a:xfrm>
            <a:off x="335902" y="793102"/>
            <a:ext cx="848152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effectLst/>
              </a:rPr>
              <a:t>Samen is veel leuker, alleen is maar alleen.</a:t>
            </a:r>
          </a:p>
          <a:p>
            <a:r>
              <a:rPr lang="nl-NL" sz="3600" dirty="0">
                <a:effectLst/>
              </a:rPr>
              <a:t>Iemand die je helpen kan dat wil toch iedereen.</a:t>
            </a:r>
          </a:p>
          <a:p>
            <a:r>
              <a:rPr lang="nl-NL" sz="3600" dirty="0">
                <a:effectLst/>
              </a:rPr>
              <a:t>Jij en ik zijn nodig in Gods koninkrijk.</a:t>
            </a:r>
          </a:p>
          <a:p>
            <a:r>
              <a:rPr lang="nl-NL" sz="3600" dirty="0">
                <a:effectLst/>
              </a:rPr>
              <a:t>Niemand overbodig en iedereen gelijk.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1343536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5FDA5-EF25-1B2E-ADC2-35D3B1D0B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8268F551-C854-64A5-24E9-ED63A376029B}"/>
              </a:ext>
            </a:extLst>
          </p:cNvPr>
          <p:cNvSpPr txBox="1"/>
          <p:nvPr/>
        </p:nvSpPr>
        <p:spPr>
          <a:xfrm>
            <a:off x="391886" y="513184"/>
            <a:ext cx="826692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effectLst/>
              </a:rPr>
              <a:t>2.We zijn soms zo verschillend</a:t>
            </a:r>
          </a:p>
          <a:p>
            <a:r>
              <a:rPr lang="nl-NL" sz="3600" dirty="0"/>
              <a:t>e</a:t>
            </a:r>
            <a:r>
              <a:rPr lang="nl-NL" sz="3600" dirty="0">
                <a:effectLst/>
              </a:rPr>
              <a:t>n</a:t>
            </a:r>
            <a:r>
              <a:rPr lang="nl-NL" sz="3600" dirty="0"/>
              <a:t> </a:t>
            </a:r>
            <a:r>
              <a:rPr lang="nl-NL" sz="3600" dirty="0">
                <a:effectLst/>
              </a:rPr>
              <a:t>ieder heeft zijn eigen taal.</a:t>
            </a:r>
          </a:p>
          <a:p>
            <a:r>
              <a:rPr lang="nl-NL" sz="3600" dirty="0">
                <a:effectLst/>
              </a:rPr>
              <a:t>Jezus wil ons leren alle mensen te waarderen,</a:t>
            </a:r>
          </a:p>
          <a:p>
            <a:r>
              <a:rPr lang="nl-NL" sz="3600" dirty="0">
                <a:effectLst/>
              </a:rPr>
              <a:t>want Hij houdt van ons allemaal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1210950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0B7B0-0632-217B-6A2B-3B65E93B8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131522F-F620-AE7E-1C7C-AEE13F3A72F8}"/>
              </a:ext>
            </a:extLst>
          </p:cNvPr>
          <p:cNvSpPr txBox="1"/>
          <p:nvPr/>
        </p:nvSpPr>
        <p:spPr>
          <a:xfrm>
            <a:off x="335902" y="793102"/>
            <a:ext cx="848152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effectLst/>
              </a:rPr>
              <a:t>Samen is veel leuker, alleen is maar alleen.</a:t>
            </a:r>
          </a:p>
          <a:p>
            <a:r>
              <a:rPr lang="nl-NL" sz="3600" dirty="0">
                <a:effectLst/>
              </a:rPr>
              <a:t>Iemand die je helpen kan dat wil toch iedereen.</a:t>
            </a:r>
          </a:p>
          <a:p>
            <a:r>
              <a:rPr lang="nl-NL" sz="3600" dirty="0">
                <a:effectLst/>
              </a:rPr>
              <a:t>Jij en ik zijn nodig in Gods koninkrijk.</a:t>
            </a:r>
          </a:p>
          <a:p>
            <a:r>
              <a:rPr lang="nl-NL" sz="3600" dirty="0">
                <a:effectLst/>
              </a:rPr>
              <a:t>Niemand overbodig en iedereen gelijk.(3x)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0040899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D1674B-56E5-F74F-33AA-F296B5101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Aptos" panose="020B0004020202020204" pitchFamily="34" charset="0"/>
              </a:rPr>
              <a:t>Dankgebed, voorbeden, stil gebed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BC3A81-EB8A-C847-5DA7-BB744F00A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5876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Mijn documenten\muziekprogramma\EL 245 Glorie aan God, refrein.bmp">
            <a:extLst>
              <a:ext uri="{FF2B5EF4-FFF2-40B4-BE49-F238E27FC236}">
                <a16:creationId xmlns:a16="http://schemas.microsoft.com/office/drawing/2014/main" id="{598302D9-7769-C144-314F-1359EE4B4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1" b="27809"/>
          <a:stretch>
            <a:fillRect/>
          </a:stretch>
        </p:blipFill>
        <p:spPr bwMode="auto">
          <a:xfrm>
            <a:off x="376626" y="597159"/>
            <a:ext cx="8614974" cy="379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kstvak 1">
            <a:extLst>
              <a:ext uri="{FF2B5EF4-FFF2-40B4-BE49-F238E27FC236}">
                <a16:creationId xmlns:a16="http://schemas.microsoft.com/office/drawing/2014/main" id="{3B1D0502-0FDA-C627-BDF3-7F46A0B3F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626" y="867747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4387D6-57C2-39EA-B4D0-ED6D3B9E2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A2A63A-9230-E7C4-C0E5-078A698EDA76}"/>
              </a:ext>
            </a:extLst>
          </p:cNvPr>
          <p:cNvSpPr txBox="1"/>
          <p:nvPr/>
        </p:nvSpPr>
        <p:spPr>
          <a:xfrm>
            <a:off x="895736" y="718458"/>
            <a:ext cx="7511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Collecte zondag 15-06-2025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57C356B-DB10-CA01-9684-D8E7098B5192}"/>
              </a:ext>
            </a:extLst>
          </p:cNvPr>
          <p:cNvSpPr txBox="1"/>
          <p:nvPr/>
        </p:nvSpPr>
        <p:spPr>
          <a:xfrm>
            <a:off x="1366933" y="1964382"/>
            <a:ext cx="64101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collecte in deze dienst is bestemd voor Wereld Vluchtelingendag.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1CBC02B-3417-A2F8-DD0A-E504DCEF1B58}"/>
              </a:ext>
            </a:extLst>
          </p:cNvPr>
          <p:cNvSpPr txBox="1"/>
          <p:nvPr/>
        </p:nvSpPr>
        <p:spPr>
          <a:xfrm>
            <a:off x="1782146" y="5115293"/>
            <a:ext cx="557970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Via de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Scipio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-app van de Mariakerk kunt u thuis of in de kerk ook geven.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 descr="Afbeelding met Graphics, logo, Lettertype, symbool&#10;&#10;Automatisch gegenereerde beschrijving">
            <a:extLst>
              <a:ext uri="{FF2B5EF4-FFF2-40B4-BE49-F238E27FC236}">
                <a16:creationId xmlns:a16="http://schemas.microsoft.com/office/drawing/2014/main" id="{46F81D77-93AA-6592-AABD-6A180C282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480" y="4985228"/>
            <a:ext cx="1446245" cy="136117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F8EF6D1-2944-5347-E1CE-0FEFB174C34B}"/>
              </a:ext>
            </a:extLst>
          </p:cNvPr>
          <p:cNvSpPr txBox="1"/>
          <p:nvPr/>
        </p:nvSpPr>
        <p:spPr>
          <a:xfrm>
            <a:off x="1264294" y="3569418"/>
            <a:ext cx="6774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collecte bij de uitgang is bestemd voor de instandhouding van het kerkgebouw.</a:t>
            </a:r>
          </a:p>
        </p:txBody>
      </p:sp>
    </p:spTree>
    <p:extLst>
      <p:ext uri="{BB962C8B-B14F-4D97-AF65-F5344CB8AC3E}">
        <p14:creationId xmlns:p14="http://schemas.microsoft.com/office/powerpoint/2010/main" val="21584937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581" y="-138300"/>
            <a:ext cx="8650839" cy="1598686"/>
          </a:xfrm>
        </p:spPr>
        <p:txBody>
          <a:bodyPr>
            <a:normAutofit/>
          </a:bodyPr>
          <a:lstStyle/>
          <a:p>
            <a:pPr algn="ctr"/>
            <a:r>
              <a:rPr lang="nl-NL" sz="36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wachten even tot de kleinste kinderen terugkomen van de oppasdienst</a:t>
            </a:r>
            <a:endParaRPr lang="nl-NL" sz="3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BD08809-01CC-9AAB-2C2A-16D9CA2DE0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06424"/>
            <a:ext cx="9144000" cy="577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223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E9B1D1-F6CD-1197-6424-5BCEA4046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Aptos" panose="020B0004020202020204" pitchFamily="34" charset="0"/>
              </a:rPr>
              <a:t>Slotlied NLB 913</a:t>
            </a:r>
            <a:br>
              <a:rPr lang="nl-NL" sz="3600" b="1" dirty="0">
                <a:latin typeface="Aptos" panose="020B0004020202020204" pitchFamily="34" charset="0"/>
              </a:rPr>
            </a:br>
            <a:r>
              <a:rPr lang="nl-NL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‘ Wat de toekomst brengen moge ‘</a:t>
            </a:r>
            <a:endParaRPr lang="nl-NL" sz="3600" b="1" dirty="0">
              <a:latin typeface="Aptos" panose="020B0004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CAB420-71E2-12F0-F8FA-C8122A08E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10923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EB2E6-2D41-4D37-849D-A1F3BD292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BD808D7-68DB-4F32-8DAF-CB38EFE85C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894810A-09D2-4888-B952-BC4E77175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F8FF2C9-8D33-4027-A711-FE1D22D72A3B}"/>
              </a:ext>
            </a:extLst>
          </p:cNvPr>
          <p:cNvSpPr txBox="1"/>
          <p:nvPr/>
        </p:nvSpPr>
        <p:spPr>
          <a:xfrm>
            <a:off x="685800" y="5135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438021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6D7EFD-787F-4FDD-80AA-6B90283B39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09F88CB-E6E1-4999-BF09-FACDF1BC6F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B74F817-8453-49E1-A03D-7C0F5CA4B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583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773E8B-E983-4C67-99EE-5BA6B8FFCE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87E9E20-DCB0-477B-873A-3B625D4907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EE129C7-2C3C-456E-88A6-068E4DDB1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813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099DDF-5EF7-4102-848E-37467F5D9F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0142C2A-29FC-4A54-868B-EC813777C2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87DB207-44AC-459B-95D2-C17C2BC9A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273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9DE126-E82B-44DB-8992-E9A3786737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794D23-596D-4C7A-A2FF-D82F1BA414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C5518E5-2ED3-4CEA-9C36-BA50CA4F7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598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B6E9DE-C74A-48F6-827E-10A36B84CC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1097689-5678-41DC-8469-5FF1472F77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98176B9-55F2-42C7-A413-FF763FAB8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9506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576A48-7162-45D7-AC41-93447ADC6A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106232-8C54-49A6-85C1-81EA813B0F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12E85C4-4D5C-412D-AAA9-DF0E881BA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66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Mijn documenten\muziekprogramma\EL 245 Glorie aan God, 1a.bmp">
            <a:extLst>
              <a:ext uri="{FF2B5EF4-FFF2-40B4-BE49-F238E27FC236}">
                <a16:creationId xmlns:a16="http://schemas.microsoft.com/office/drawing/2014/main" id="{55EF7119-EC6E-AF46-5B57-5BF7CFFFB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t="9891" r="2354"/>
          <a:stretch>
            <a:fillRect/>
          </a:stretch>
        </p:blipFill>
        <p:spPr bwMode="auto">
          <a:xfrm>
            <a:off x="109538" y="214313"/>
            <a:ext cx="8986837" cy="627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9C99B-8B4D-4F53-868D-B41A5FF47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Aptos" panose="020B0004020202020204" pitchFamily="34" charset="0"/>
              </a:rPr>
              <a:t>Zegen met gezongen amen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CA8565-C4CF-021C-C375-88C4D122B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125968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Shape 8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6282" y="370146"/>
            <a:ext cx="2431788" cy="611770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Shape 79"/>
          <p:cNvSpPr txBox="1">
            <a:spLocks noChangeArrowheads="1"/>
          </p:cNvSpPr>
          <p:nvPr/>
        </p:nvSpPr>
        <p:spPr bwMode="auto">
          <a:xfrm>
            <a:off x="3548070" y="2738627"/>
            <a:ext cx="5322798" cy="63295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indent="-228600" eaLnBrk="1" hangingPunct="1">
              <a:spcBef>
                <a:spcPct val="0"/>
              </a:spcBef>
              <a:buClr>
                <a:srgbClr val="000000"/>
              </a:buClr>
              <a:buSzPct val="25000"/>
            </a:pPr>
            <a:r>
              <a:rPr lang="en-US" altLang="nl-NL" sz="3000" b="1" dirty="0">
                <a:latin typeface="+mn-lt"/>
                <a:ea typeface="+mn-ea"/>
                <a:sym typeface="Calibri" pitchFamily="34" charset="0"/>
              </a:rPr>
              <a:t>	</a:t>
            </a:r>
            <a:r>
              <a:rPr lang="en-US" altLang="nl-NL" sz="3600" b="1" dirty="0" err="1">
                <a:latin typeface="Aptos" panose="020B0004020202020204" pitchFamily="34" charset="0"/>
                <a:ea typeface="+mn-ea"/>
                <a:sym typeface="Calibri" pitchFamily="34" charset="0"/>
              </a:rPr>
              <a:t>Fijne</a:t>
            </a:r>
            <a:r>
              <a:rPr lang="en-US" altLang="nl-NL" sz="3600" b="1" dirty="0">
                <a:latin typeface="Aptos" panose="020B0004020202020204" pitchFamily="34" charset="0"/>
                <a:ea typeface="+mn-ea"/>
                <a:sym typeface="Calibri" pitchFamily="34" charset="0"/>
              </a:rPr>
              <a:t> </a:t>
            </a:r>
            <a:r>
              <a:rPr lang="en-US" altLang="nl-NL" sz="3600" b="1" dirty="0" err="1">
                <a:latin typeface="Aptos" panose="020B0004020202020204" pitchFamily="34" charset="0"/>
                <a:ea typeface="+mn-ea"/>
                <a:sym typeface="Calibri" pitchFamily="34" charset="0"/>
              </a:rPr>
              <a:t>zondag</a:t>
            </a:r>
            <a:r>
              <a:rPr lang="en-US" altLang="nl-NL" sz="3600" b="1" dirty="0">
                <a:latin typeface="Aptos" panose="020B0004020202020204" pitchFamily="34" charset="0"/>
                <a:ea typeface="+mn-ea"/>
                <a:sym typeface="Calibri" pitchFamily="34" charset="0"/>
              </a:rPr>
              <a:t>!</a:t>
            </a:r>
            <a:br>
              <a:rPr lang="en-US" altLang="nl-NL" sz="3600" b="1" dirty="0">
                <a:latin typeface="Aptos" panose="020B0004020202020204" pitchFamily="34" charset="0"/>
                <a:ea typeface="+mn-ea"/>
                <a:sym typeface="Calibri" pitchFamily="34" charset="0"/>
              </a:rPr>
            </a:br>
            <a:r>
              <a:rPr lang="en-US" altLang="nl-NL" sz="3000" b="1" dirty="0">
                <a:latin typeface="+mn-lt"/>
                <a:ea typeface="+mn-ea"/>
                <a:sym typeface="Calibri" pitchFamily="34" charset="0"/>
              </a:rPr>
              <a:t>	</a:t>
            </a:r>
            <a:br>
              <a:rPr lang="en-US" altLang="nl-NL" sz="3000" b="1" dirty="0">
                <a:latin typeface="+mn-lt"/>
                <a:ea typeface="+mn-ea"/>
                <a:sym typeface="Calibri" pitchFamily="34" charset="0"/>
              </a:rPr>
            </a:br>
            <a:r>
              <a:rPr lang="en-US" altLang="nl-NL" sz="3000" b="1" dirty="0">
                <a:latin typeface="+mn-lt"/>
                <a:ea typeface="+mn-ea"/>
                <a:sym typeface="Calibri" pitchFamily="34" charset="0"/>
              </a:rPr>
              <a:t>	</a:t>
            </a:r>
            <a:endParaRPr lang="en-US" altLang="nl-NL" sz="3000" dirty="0">
              <a:latin typeface="+mn-lt"/>
              <a:ea typeface="+mn-ea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771824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Mijn documenten\muziekprogramma\EL 245 Glorie aan God, 1b.bmp">
            <a:extLst>
              <a:ext uri="{FF2B5EF4-FFF2-40B4-BE49-F238E27FC236}">
                <a16:creationId xmlns:a16="http://schemas.microsoft.com/office/drawing/2014/main" id="{8BA6A14B-5FA1-CFDC-D438-76736BFB9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r="2084" b="15201"/>
          <a:stretch>
            <a:fillRect/>
          </a:stretch>
        </p:blipFill>
        <p:spPr bwMode="auto">
          <a:xfrm>
            <a:off x="128588" y="290513"/>
            <a:ext cx="9015412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toorth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1217</Words>
  <Application>Microsoft Office PowerPoint</Application>
  <PresentationFormat>Diavoorstelling (4:3)</PresentationFormat>
  <Paragraphs>97</Paragraphs>
  <Slides>81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81</vt:i4>
      </vt:variant>
    </vt:vector>
  </HeadingPairs>
  <TitlesOfParts>
    <vt:vector size="89" baseType="lpstr">
      <vt:lpstr>Aptos</vt:lpstr>
      <vt:lpstr>Aptos Display</vt:lpstr>
      <vt:lpstr>Arial</vt:lpstr>
      <vt:lpstr>Calibri</vt:lpstr>
      <vt:lpstr>Calibri Light</vt:lpstr>
      <vt:lpstr>Times New Roman</vt:lpstr>
      <vt:lpstr>Kantoorthema</vt:lpstr>
      <vt:lpstr>1_Kantoorthema</vt:lpstr>
      <vt:lpstr>Welkom</vt:lpstr>
      <vt:lpstr>PowerPoint-presentatie</vt:lpstr>
      <vt:lpstr>PowerPoint-presentatie</vt:lpstr>
      <vt:lpstr>PowerPoint-presentatie</vt:lpstr>
      <vt:lpstr>Welkom</vt:lpstr>
      <vt:lpstr>Opw. 354 ‘ Glorie aan God ‘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Welkom en mededelingen</vt:lpstr>
      <vt:lpstr>Intochtslied NLB 413 ‘ Grote God wij loven U ‘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Stilte – Bemoediging - Groet</vt:lpstr>
      <vt:lpstr>Gebed om ontferming</vt:lpstr>
      <vt:lpstr>Loflied Opw. 70 ‘ Heer, onze God, hoe heerlijk is uw Naam ‘</vt:lpstr>
      <vt:lpstr>PowerPoint-presentatie</vt:lpstr>
      <vt:lpstr>PowerPoint-presentatie</vt:lpstr>
      <vt:lpstr>PowerPoint-presentatie</vt:lpstr>
      <vt:lpstr>PowerPoint-presentatie</vt:lpstr>
      <vt:lpstr>Gebed bij de opening van de Bijbel</vt:lpstr>
      <vt:lpstr>Opstap voor kinderen en gemeente</vt:lpstr>
      <vt:lpstr>Kinderen naar de nevendienst</vt:lpstr>
      <vt:lpstr>Schriftlezing Joh. 3: 1 - 17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NLB 705 ‘ Ere zij aan God, de Vader ‘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Overdenking</vt:lpstr>
      <vt:lpstr>PowerPoint-presentatie</vt:lpstr>
      <vt:lpstr>Sela  ‘ Toekomst vol van hoop ‘</vt:lpstr>
      <vt:lpstr>1) In de nacht van strijd en zorgen Kijken wij naar U omhoog Biddend om een nieuwe morgen Om een toekomst vol van hoop  2) Ook al zijn er duizend vragen Al begrijpen wij U niet U blijft ons met liefde dragen U die alles overziet</vt:lpstr>
      <vt:lpstr>Refr.:  U geeft een toekomst vol van hoop Dat heeft U aan ons beloofd Niemand anders, U alleen Leidt ons door dit leven heen</vt:lpstr>
      <vt:lpstr>3) U heeft ons geluk voor ogen Jezus heeft het ons gebracht Mens, als wij, voor ons gebroken In de allerzwartste nacht  Refr.: U geeft een toekomst vol van hoop Dat heeft U aan ons beloofd Niemand anders, U alleen Leidt ons door dit leven heen</vt:lpstr>
      <vt:lpstr>4) U bent God, de Allerhoogste God van onbegrensde macht Wij geloven en wij hopen Op het einde van de nacht</vt:lpstr>
      <vt:lpstr>Refr.: U geeft een toekomst vol van hoop Dat heeft U aan ons beloofd Niemand anders, U alleen Leidt ons door dit leven heen  U geeft een toekomst vol van hoop Dat heeft U aan ons beloofd Niemand anders, U alleen Leidt ons door dit leven heen</vt:lpstr>
      <vt:lpstr>U geeft een toekomst vol van hoop Dat heeft U aan ons beloofd Niemand anders, U alleen Leidt ons door dit leven heen</vt:lpstr>
      <vt:lpstr>Kinderen terug in de kerk</vt:lpstr>
      <vt:lpstr>Kinderlied KEE 16 (Opw. Kids 191) ‘ Samen is veel leuker ‘ </vt:lpstr>
      <vt:lpstr>PowerPoint-presentatie</vt:lpstr>
      <vt:lpstr>PowerPoint-presentatie</vt:lpstr>
      <vt:lpstr>PowerPoint-presentatie</vt:lpstr>
      <vt:lpstr>PowerPoint-presentatie</vt:lpstr>
      <vt:lpstr>PowerPoint-presentatie</vt:lpstr>
      <vt:lpstr>Dankgebed, voorbeden, stil gebed</vt:lpstr>
      <vt:lpstr>PowerPoint-presentatie</vt:lpstr>
      <vt:lpstr>We wachten even tot de kleinste kinderen terugkomen van de oppasdienst</vt:lpstr>
      <vt:lpstr>Slotlied NLB 913 ‘ Wat de toekomst brengen moge ‘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Zegen met gezongen amen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 b</dc:creator>
  <cp:lastModifiedBy>Mariakerk Vollenhove</cp:lastModifiedBy>
  <cp:revision>2</cp:revision>
  <dcterms:created xsi:type="dcterms:W3CDTF">2025-06-11T14:13:21Z</dcterms:created>
  <dcterms:modified xsi:type="dcterms:W3CDTF">2025-06-14T07:42:30Z</dcterms:modified>
</cp:coreProperties>
</file>